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Lato" panose="020F0502020204030203" pitchFamily="34" charset="0"/>
      <p:regular r:id="rId4"/>
      <p:bold r:id="rId5"/>
      <p:italic r:id="rId6"/>
      <p:boldItalic r:id="rId7"/>
    </p:embeddedFont>
    <p:embeddedFont>
      <p:font typeface="Montserrat" panose="000005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96" autoAdjust="0"/>
  </p:normalViewPr>
  <p:slideViewPr>
    <p:cSldViewPr snapToGrid="0">
      <p:cViewPr varScale="1">
        <p:scale>
          <a:sx n="22" d="100"/>
          <a:sy n="22" d="100"/>
        </p:scale>
        <p:origin x="1770" y="84"/>
      </p:cViewPr>
      <p:guideLst>
        <p:guide orient="horz" pos="10368"/>
        <p:guide pos="1382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34686480" y="1318192"/>
            <a:ext cx="10519680" cy="7889760"/>
          </a:xfrm>
          <a:prstGeom prst="diagStripe">
            <a:avLst>
              <a:gd name="adj" fmla="val 0"/>
            </a:avLst>
          </a:prstGeom>
          <a:solidFill>
            <a:schemeClr val="lt1">
              <a:alpha val="3030"/>
            </a:schemeClr>
          </a:solidFill>
          <a:ln>
            <a:noFill/>
          </a:ln>
        </p:spPr>
        <p:txBody>
          <a:bodyPr spcFirstLastPara="1" wrap="square" lIns="438840" tIns="438840" rIns="438840" bIns="438840" anchor="ctr" anchorCtr="0">
            <a:noAutofit/>
          </a:bodyPr>
          <a:lstStyle/>
          <a:p>
            <a:pPr marL="0" lvl="0" indent="0" algn="l" rtl="0">
              <a:spcBef>
                <a:spcPts val="0"/>
              </a:spcBef>
              <a:spcAft>
                <a:spcPts val="0"/>
              </a:spcAft>
              <a:buNone/>
            </a:pPr>
            <a:endParaRPr sz="36125"/>
          </a:p>
        </p:txBody>
      </p:sp>
      <p:grpSp>
        <p:nvGrpSpPr>
          <p:cNvPr id="11" name="Google Shape;11;p2"/>
          <p:cNvGrpSpPr/>
          <p:nvPr/>
        </p:nvGrpSpPr>
        <p:grpSpPr>
          <a:xfrm>
            <a:off x="2" y="3145"/>
            <a:ext cx="24737784" cy="32860154"/>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16" name="Google Shape;16;p2"/>
          <p:cNvSpPr txBox="1">
            <a:spLocks noGrp="1"/>
          </p:cNvSpPr>
          <p:nvPr>
            <p:ph type="ctrTitle"/>
          </p:nvPr>
        </p:nvSpPr>
        <p:spPr>
          <a:xfrm>
            <a:off x="16978320" y="10101760"/>
            <a:ext cx="24084000" cy="1010496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19200"/>
            </a:lvl1pPr>
            <a:lvl2pPr lvl="1">
              <a:spcBef>
                <a:spcPts val="0"/>
              </a:spcBef>
              <a:spcAft>
                <a:spcPts val="0"/>
              </a:spcAft>
              <a:buSzPts val="4000"/>
              <a:buNone/>
              <a:defRPr sz="19200"/>
            </a:lvl2pPr>
            <a:lvl3pPr lvl="2">
              <a:spcBef>
                <a:spcPts val="0"/>
              </a:spcBef>
              <a:spcAft>
                <a:spcPts val="0"/>
              </a:spcAft>
              <a:buSzPts val="4000"/>
              <a:buNone/>
              <a:defRPr sz="19200"/>
            </a:lvl3pPr>
            <a:lvl4pPr lvl="3">
              <a:spcBef>
                <a:spcPts val="0"/>
              </a:spcBef>
              <a:spcAft>
                <a:spcPts val="0"/>
              </a:spcAft>
              <a:buSzPts val="4000"/>
              <a:buNone/>
              <a:defRPr sz="19200"/>
            </a:lvl4pPr>
            <a:lvl5pPr lvl="4">
              <a:spcBef>
                <a:spcPts val="0"/>
              </a:spcBef>
              <a:spcAft>
                <a:spcPts val="0"/>
              </a:spcAft>
              <a:buSzPts val="4000"/>
              <a:buNone/>
              <a:defRPr sz="19200"/>
            </a:lvl5pPr>
            <a:lvl6pPr lvl="5">
              <a:spcBef>
                <a:spcPts val="0"/>
              </a:spcBef>
              <a:spcAft>
                <a:spcPts val="0"/>
              </a:spcAft>
              <a:buSzPts val="4000"/>
              <a:buNone/>
              <a:defRPr sz="19200"/>
            </a:lvl6pPr>
            <a:lvl7pPr lvl="6">
              <a:spcBef>
                <a:spcPts val="0"/>
              </a:spcBef>
              <a:spcAft>
                <a:spcPts val="0"/>
              </a:spcAft>
              <a:buSzPts val="4000"/>
              <a:buNone/>
              <a:defRPr sz="19200"/>
            </a:lvl7pPr>
            <a:lvl8pPr lvl="7">
              <a:spcBef>
                <a:spcPts val="0"/>
              </a:spcBef>
              <a:spcAft>
                <a:spcPts val="0"/>
              </a:spcAft>
              <a:buSzPts val="4000"/>
              <a:buNone/>
              <a:defRPr sz="19200"/>
            </a:lvl8pPr>
            <a:lvl9pPr lvl="8">
              <a:spcBef>
                <a:spcPts val="0"/>
              </a:spcBef>
              <a:spcAft>
                <a:spcPts val="0"/>
              </a:spcAft>
              <a:buSzPts val="4000"/>
              <a:buNone/>
              <a:defRPr sz="19200"/>
            </a:lvl9pPr>
          </a:lstStyle>
          <a:p>
            <a:endParaRPr/>
          </a:p>
        </p:txBody>
      </p:sp>
      <p:sp>
        <p:nvSpPr>
          <p:cNvPr id="17" name="Google Shape;17;p2"/>
          <p:cNvSpPr txBox="1">
            <a:spLocks noGrp="1"/>
          </p:cNvSpPr>
          <p:nvPr>
            <p:ph type="subTitle" idx="1"/>
          </p:nvPr>
        </p:nvSpPr>
        <p:spPr>
          <a:xfrm>
            <a:off x="24402960" y="25119520"/>
            <a:ext cx="16659360" cy="323904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6240"/>
            </a:lvl2pPr>
            <a:lvl3pPr lvl="2">
              <a:lnSpc>
                <a:spcPct val="100000"/>
              </a:lnSpc>
              <a:spcBef>
                <a:spcPts val="0"/>
              </a:spcBef>
              <a:spcAft>
                <a:spcPts val="0"/>
              </a:spcAft>
              <a:buSzPts val="1300"/>
              <a:buNone/>
              <a:defRPr sz="6240"/>
            </a:lvl3pPr>
            <a:lvl4pPr lvl="3">
              <a:lnSpc>
                <a:spcPct val="100000"/>
              </a:lnSpc>
              <a:spcBef>
                <a:spcPts val="0"/>
              </a:spcBef>
              <a:spcAft>
                <a:spcPts val="0"/>
              </a:spcAft>
              <a:buSzPts val="1300"/>
              <a:buNone/>
              <a:defRPr sz="6240"/>
            </a:lvl4pPr>
            <a:lvl5pPr lvl="4">
              <a:lnSpc>
                <a:spcPct val="100000"/>
              </a:lnSpc>
              <a:spcBef>
                <a:spcPts val="0"/>
              </a:spcBef>
              <a:spcAft>
                <a:spcPts val="0"/>
              </a:spcAft>
              <a:buSzPts val="1300"/>
              <a:buNone/>
              <a:defRPr sz="6240"/>
            </a:lvl5pPr>
            <a:lvl6pPr lvl="5">
              <a:lnSpc>
                <a:spcPct val="100000"/>
              </a:lnSpc>
              <a:spcBef>
                <a:spcPts val="0"/>
              </a:spcBef>
              <a:spcAft>
                <a:spcPts val="0"/>
              </a:spcAft>
              <a:buSzPts val="1300"/>
              <a:buNone/>
              <a:defRPr sz="6240"/>
            </a:lvl6pPr>
            <a:lvl7pPr lvl="6">
              <a:lnSpc>
                <a:spcPct val="100000"/>
              </a:lnSpc>
              <a:spcBef>
                <a:spcPts val="0"/>
              </a:spcBef>
              <a:spcAft>
                <a:spcPts val="0"/>
              </a:spcAft>
              <a:buSzPts val="1300"/>
              <a:buNone/>
              <a:defRPr sz="6240"/>
            </a:lvl7pPr>
            <a:lvl8pPr lvl="7">
              <a:lnSpc>
                <a:spcPct val="100000"/>
              </a:lnSpc>
              <a:spcBef>
                <a:spcPts val="0"/>
              </a:spcBef>
              <a:spcAft>
                <a:spcPts val="0"/>
              </a:spcAft>
              <a:buSzPts val="1300"/>
              <a:buNone/>
              <a:defRPr sz="6240"/>
            </a:lvl8pPr>
            <a:lvl9pPr lvl="8">
              <a:lnSpc>
                <a:spcPct val="100000"/>
              </a:lnSpc>
              <a:spcBef>
                <a:spcPts val="0"/>
              </a:spcBef>
              <a:spcAft>
                <a:spcPts val="0"/>
              </a:spcAft>
              <a:buSzPts val="1300"/>
              <a:buNone/>
              <a:defRPr sz="6240"/>
            </a:lvl9pPr>
          </a:lstStyle>
          <a:p>
            <a:endParaRPr/>
          </a:p>
        </p:txBody>
      </p:sp>
      <p:sp>
        <p:nvSpPr>
          <p:cNvPr id="18" name="Google Shape;18;p2"/>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21150720" y="3"/>
            <a:ext cx="22740480" cy="32915616"/>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125" name="Google Shape;125;p11"/>
          <p:cNvSpPr txBox="1">
            <a:spLocks noGrp="1"/>
          </p:cNvSpPr>
          <p:nvPr>
            <p:ph type="title" hasCustomPrompt="1"/>
          </p:nvPr>
        </p:nvSpPr>
        <p:spPr>
          <a:xfrm>
            <a:off x="3954480" y="8221920"/>
            <a:ext cx="22924800" cy="832512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38400"/>
            </a:lvl1pPr>
            <a:lvl2pPr lvl="1">
              <a:spcBef>
                <a:spcPts val="0"/>
              </a:spcBef>
              <a:spcAft>
                <a:spcPts val="0"/>
              </a:spcAft>
              <a:buSzPts val="8000"/>
              <a:buNone/>
              <a:defRPr sz="38400"/>
            </a:lvl2pPr>
            <a:lvl3pPr lvl="2">
              <a:spcBef>
                <a:spcPts val="0"/>
              </a:spcBef>
              <a:spcAft>
                <a:spcPts val="0"/>
              </a:spcAft>
              <a:buSzPts val="8000"/>
              <a:buNone/>
              <a:defRPr sz="38400"/>
            </a:lvl3pPr>
            <a:lvl4pPr lvl="3">
              <a:spcBef>
                <a:spcPts val="0"/>
              </a:spcBef>
              <a:spcAft>
                <a:spcPts val="0"/>
              </a:spcAft>
              <a:buSzPts val="8000"/>
              <a:buNone/>
              <a:defRPr sz="38400"/>
            </a:lvl4pPr>
            <a:lvl5pPr lvl="4">
              <a:spcBef>
                <a:spcPts val="0"/>
              </a:spcBef>
              <a:spcAft>
                <a:spcPts val="0"/>
              </a:spcAft>
              <a:buSzPts val="8000"/>
              <a:buNone/>
              <a:defRPr sz="38400"/>
            </a:lvl5pPr>
            <a:lvl6pPr lvl="5">
              <a:spcBef>
                <a:spcPts val="0"/>
              </a:spcBef>
              <a:spcAft>
                <a:spcPts val="0"/>
              </a:spcAft>
              <a:buSzPts val="8000"/>
              <a:buNone/>
              <a:defRPr sz="38400"/>
            </a:lvl6pPr>
            <a:lvl7pPr lvl="6">
              <a:spcBef>
                <a:spcPts val="0"/>
              </a:spcBef>
              <a:spcAft>
                <a:spcPts val="0"/>
              </a:spcAft>
              <a:buSzPts val="8000"/>
              <a:buNone/>
              <a:defRPr sz="38400"/>
            </a:lvl7pPr>
            <a:lvl8pPr lvl="7">
              <a:spcBef>
                <a:spcPts val="0"/>
              </a:spcBef>
              <a:spcAft>
                <a:spcPts val="0"/>
              </a:spcAft>
              <a:buSzPts val="8000"/>
              <a:buNone/>
              <a:defRPr sz="38400"/>
            </a:lvl8pPr>
            <a:lvl9pPr lvl="8">
              <a:spcBef>
                <a:spcPts val="0"/>
              </a:spcBef>
              <a:spcAft>
                <a:spcPts val="0"/>
              </a:spcAft>
              <a:buSzPts val="8000"/>
              <a:buNone/>
              <a:defRPr sz="38400"/>
            </a:lvl9pPr>
          </a:lstStyle>
          <a:p>
            <a:r>
              <a:t>xx%</a:t>
            </a:r>
          </a:p>
        </p:txBody>
      </p:sp>
      <p:sp>
        <p:nvSpPr>
          <p:cNvPr id="126" name="Google Shape;126;p11"/>
          <p:cNvSpPr txBox="1">
            <a:spLocks noGrp="1"/>
          </p:cNvSpPr>
          <p:nvPr>
            <p:ph type="body" idx="1"/>
          </p:nvPr>
        </p:nvSpPr>
        <p:spPr>
          <a:xfrm>
            <a:off x="3954480" y="16915994"/>
            <a:ext cx="22924800" cy="7800960"/>
          </a:xfrm>
          <a:prstGeom prst="rect">
            <a:avLst/>
          </a:prstGeom>
        </p:spPr>
        <p:txBody>
          <a:bodyPr spcFirstLastPara="1" wrap="square" lIns="91425" tIns="91425" rIns="91425" bIns="91425" anchor="t" anchorCtr="0">
            <a:normAutofit/>
          </a:bodyPr>
          <a:lstStyle>
            <a:lvl1pPr marL="2194560" lvl="0" indent="-1493520">
              <a:spcBef>
                <a:spcPts val="0"/>
              </a:spcBef>
              <a:spcAft>
                <a:spcPts val="0"/>
              </a:spcAft>
              <a:buSzPts val="1300"/>
              <a:buChar char="●"/>
              <a:defRPr/>
            </a:lvl1pPr>
            <a:lvl2pPr marL="4389120" lvl="1" indent="-1432560">
              <a:spcBef>
                <a:spcPts val="0"/>
              </a:spcBef>
              <a:spcAft>
                <a:spcPts val="0"/>
              </a:spcAft>
              <a:buSzPts val="1100"/>
              <a:buChar char="○"/>
              <a:defRPr/>
            </a:lvl2pPr>
            <a:lvl3pPr marL="6583680" lvl="2" indent="-1432560">
              <a:spcBef>
                <a:spcPts val="0"/>
              </a:spcBef>
              <a:spcAft>
                <a:spcPts val="0"/>
              </a:spcAft>
              <a:buSzPts val="1100"/>
              <a:buChar char="■"/>
              <a:defRPr/>
            </a:lvl3pPr>
            <a:lvl4pPr marL="8778240" lvl="3" indent="-1432560">
              <a:spcBef>
                <a:spcPts val="0"/>
              </a:spcBef>
              <a:spcAft>
                <a:spcPts val="0"/>
              </a:spcAft>
              <a:buSzPts val="1100"/>
              <a:buChar char="●"/>
              <a:defRPr/>
            </a:lvl4pPr>
            <a:lvl5pPr marL="10972800" lvl="4" indent="-1432560">
              <a:spcBef>
                <a:spcPts val="0"/>
              </a:spcBef>
              <a:spcAft>
                <a:spcPts val="0"/>
              </a:spcAft>
              <a:buSzPts val="1100"/>
              <a:buChar char="○"/>
              <a:defRPr/>
            </a:lvl5pPr>
            <a:lvl6pPr marL="13167360" lvl="5" indent="-1432560">
              <a:spcBef>
                <a:spcPts val="0"/>
              </a:spcBef>
              <a:spcAft>
                <a:spcPts val="0"/>
              </a:spcAft>
              <a:buSzPts val="1100"/>
              <a:buChar char="■"/>
              <a:defRPr/>
            </a:lvl6pPr>
            <a:lvl7pPr marL="15361920" lvl="6" indent="-1432560">
              <a:spcBef>
                <a:spcPts val="0"/>
              </a:spcBef>
              <a:spcAft>
                <a:spcPts val="0"/>
              </a:spcAft>
              <a:buSzPts val="1100"/>
              <a:buChar char="●"/>
              <a:defRPr/>
            </a:lvl7pPr>
            <a:lvl8pPr marL="17556480" lvl="7" indent="-1432560">
              <a:spcBef>
                <a:spcPts val="0"/>
              </a:spcBef>
              <a:spcAft>
                <a:spcPts val="0"/>
              </a:spcAft>
              <a:buSzPts val="1100"/>
              <a:buChar char="○"/>
              <a:defRPr/>
            </a:lvl8pPr>
            <a:lvl9pPr marL="19751040" lvl="8" indent="-143256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21150720" y="3"/>
            <a:ext cx="22740480" cy="32915616"/>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39" name="Google Shape;39;p3"/>
          <p:cNvSpPr txBox="1">
            <a:spLocks noGrp="1"/>
          </p:cNvSpPr>
          <p:nvPr>
            <p:ph type="title"/>
          </p:nvPr>
        </p:nvSpPr>
        <p:spPr>
          <a:xfrm>
            <a:off x="3954480" y="13139200"/>
            <a:ext cx="22017600" cy="735168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2438416"/>
            <a:ext cx="4981680" cy="650423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45" name="Google Shape;45;p4"/>
          <p:cNvSpPr txBox="1">
            <a:spLocks noGrp="1"/>
          </p:cNvSpPr>
          <p:nvPr>
            <p:ph type="title"/>
          </p:nvPr>
        </p:nvSpPr>
        <p:spPr>
          <a:xfrm>
            <a:off x="6228000" y="2520000"/>
            <a:ext cx="33786720" cy="585024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11520"/>
            </a:lvl1pPr>
            <a:lvl2pPr lvl="1">
              <a:spcBef>
                <a:spcPts val="0"/>
              </a:spcBef>
              <a:spcAft>
                <a:spcPts val="0"/>
              </a:spcAft>
              <a:buSzPts val="2400"/>
              <a:buNone/>
              <a:defRPr sz="11520"/>
            </a:lvl2pPr>
            <a:lvl3pPr lvl="2">
              <a:spcBef>
                <a:spcPts val="0"/>
              </a:spcBef>
              <a:spcAft>
                <a:spcPts val="0"/>
              </a:spcAft>
              <a:buSzPts val="2400"/>
              <a:buNone/>
              <a:defRPr sz="11520"/>
            </a:lvl3pPr>
            <a:lvl4pPr lvl="3">
              <a:spcBef>
                <a:spcPts val="0"/>
              </a:spcBef>
              <a:spcAft>
                <a:spcPts val="0"/>
              </a:spcAft>
              <a:buSzPts val="2400"/>
              <a:buNone/>
              <a:defRPr sz="11520"/>
            </a:lvl4pPr>
            <a:lvl5pPr lvl="4">
              <a:spcBef>
                <a:spcPts val="0"/>
              </a:spcBef>
              <a:spcAft>
                <a:spcPts val="0"/>
              </a:spcAft>
              <a:buSzPts val="2400"/>
              <a:buNone/>
              <a:defRPr sz="11520"/>
            </a:lvl5pPr>
            <a:lvl6pPr lvl="5">
              <a:spcBef>
                <a:spcPts val="0"/>
              </a:spcBef>
              <a:spcAft>
                <a:spcPts val="0"/>
              </a:spcAft>
              <a:buSzPts val="2400"/>
              <a:buNone/>
              <a:defRPr sz="11520"/>
            </a:lvl6pPr>
            <a:lvl7pPr lvl="6">
              <a:spcBef>
                <a:spcPts val="0"/>
              </a:spcBef>
              <a:spcAft>
                <a:spcPts val="0"/>
              </a:spcAft>
              <a:buSzPts val="2400"/>
              <a:buNone/>
              <a:defRPr sz="11520"/>
            </a:lvl7pPr>
            <a:lvl8pPr lvl="7">
              <a:spcBef>
                <a:spcPts val="0"/>
              </a:spcBef>
              <a:spcAft>
                <a:spcPts val="0"/>
              </a:spcAft>
              <a:buSzPts val="2400"/>
              <a:buNone/>
              <a:defRPr sz="11520"/>
            </a:lvl8pPr>
            <a:lvl9pPr lvl="8">
              <a:spcBef>
                <a:spcPts val="0"/>
              </a:spcBef>
              <a:spcAft>
                <a:spcPts val="0"/>
              </a:spcAft>
              <a:buSzPts val="2400"/>
              <a:buNone/>
              <a:defRPr sz="11520"/>
            </a:lvl9pPr>
          </a:lstStyle>
          <a:p>
            <a:endParaRPr/>
          </a:p>
        </p:txBody>
      </p:sp>
      <p:sp>
        <p:nvSpPr>
          <p:cNvPr id="46" name="Google Shape;46;p4"/>
          <p:cNvSpPr txBox="1">
            <a:spLocks noGrp="1"/>
          </p:cNvSpPr>
          <p:nvPr>
            <p:ph type="body" idx="1"/>
          </p:nvPr>
        </p:nvSpPr>
        <p:spPr>
          <a:xfrm>
            <a:off x="6228000" y="10032320"/>
            <a:ext cx="33786720" cy="18631680"/>
          </a:xfrm>
          <a:prstGeom prst="rect">
            <a:avLst/>
          </a:prstGeom>
        </p:spPr>
        <p:txBody>
          <a:bodyPr spcFirstLastPara="1" wrap="square" lIns="91425" tIns="91425" rIns="91425" bIns="91425" anchor="t" anchorCtr="0">
            <a:normAutofit/>
          </a:bodyPr>
          <a:lstStyle>
            <a:lvl1pPr marL="2194560" lvl="0" indent="-1493520">
              <a:spcBef>
                <a:spcPts val="0"/>
              </a:spcBef>
              <a:spcAft>
                <a:spcPts val="0"/>
              </a:spcAft>
              <a:buSzPts val="1300"/>
              <a:buChar char="●"/>
              <a:defRPr/>
            </a:lvl1pPr>
            <a:lvl2pPr marL="4389120" lvl="1" indent="-1432560">
              <a:spcBef>
                <a:spcPts val="0"/>
              </a:spcBef>
              <a:spcAft>
                <a:spcPts val="0"/>
              </a:spcAft>
              <a:buSzPts val="1100"/>
              <a:buChar char="○"/>
              <a:defRPr/>
            </a:lvl2pPr>
            <a:lvl3pPr marL="6583680" lvl="2" indent="-1432560">
              <a:spcBef>
                <a:spcPts val="0"/>
              </a:spcBef>
              <a:spcAft>
                <a:spcPts val="0"/>
              </a:spcAft>
              <a:buSzPts val="1100"/>
              <a:buChar char="■"/>
              <a:defRPr/>
            </a:lvl3pPr>
            <a:lvl4pPr marL="8778240" lvl="3" indent="-1432560">
              <a:spcBef>
                <a:spcPts val="0"/>
              </a:spcBef>
              <a:spcAft>
                <a:spcPts val="0"/>
              </a:spcAft>
              <a:buSzPts val="1100"/>
              <a:buChar char="●"/>
              <a:defRPr/>
            </a:lvl4pPr>
            <a:lvl5pPr marL="10972800" lvl="4" indent="-1432560">
              <a:spcBef>
                <a:spcPts val="0"/>
              </a:spcBef>
              <a:spcAft>
                <a:spcPts val="0"/>
              </a:spcAft>
              <a:buSzPts val="1100"/>
              <a:buChar char="○"/>
              <a:defRPr/>
            </a:lvl5pPr>
            <a:lvl6pPr marL="13167360" lvl="5" indent="-1432560">
              <a:spcBef>
                <a:spcPts val="0"/>
              </a:spcBef>
              <a:spcAft>
                <a:spcPts val="0"/>
              </a:spcAft>
              <a:buSzPts val="1100"/>
              <a:buChar char="■"/>
              <a:defRPr/>
            </a:lvl6pPr>
            <a:lvl7pPr marL="15361920" lvl="6" indent="-1432560">
              <a:spcBef>
                <a:spcPts val="0"/>
              </a:spcBef>
              <a:spcAft>
                <a:spcPts val="0"/>
              </a:spcAft>
              <a:buSzPts val="1100"/>
              <a:buChar char="●"/>
              <a:defRPr/>
            </a:lvl7pPr>
            <a:lvl8pPr marL="17556480" lvl="7" indent="-1432560">
              <a:spcBef>
                <a:spcPts val="0"/>
              </a:spcBef>
              <a:spcAft>
                <a:spcPts val="0"/>
              </a:spcAft>
              <a:buSzPts val="1100"/>
              <a:buChar char="○"/>
              <a:defRPr/>
            </a:lvl8pPr>
            <a:lvl9pPr marL="19751040" lvl="8" indent="-143256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2438416"/>
            <a:ext cx="4981680" cy="650423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52" name="Google Shape;52;p5"/>
          <p:cNvSpPr txBox="1">
            <a:spLocks noGrp="1"/>
          </p:cNvSpPr>
          <p:nvPr>
            <p:ph type="title"/>
          </p:nvPr>
        </p:nvSpPr>
        <p:spPr>
          <a:xfrm>
            <a:off x="6228000" y="2520000"/>
            <a:ext cx="33786720" cy="585024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11520"/>
            </a:lvl1pPr>
            <a:lvl2pPr lvl="1">
              <a:spcBef>
                <a:spcPts val="0"/>
              </a:spcBef>
              <a:spcAft>
                <a:spcPts val="0"/>
              </a:spcAft>
              <a:buSzPts val="2400"/>
              <a:buNone/>
              <a:defRPr sz="11520"/>
            </a:lvl2pPr>
            <a:lvl3pPr lvl="2">
              <a:spcBef>
                <a:spcPts val="0"/>
              </a:spcBef>
              <a:spcAft>
                <a:spcPts val="0"/>
              </a:spcAft>
              <a:buSzPts val="2400"/>
              <a:buNone/>
              <a:defRPr sz="11520"/>
            </a:lvl3pPr>
            <a:lvl4pPr lvl="3">
              <a:spcBef>
                <a:spcPts val="0"/>
              </a:spcBef>
              <a:spcAft>
                <a:spcPts val="0"/>
              </a:spcAft>
              <a:buSzPts val="2400"/>
              <a:buNone/>
              <a:defRPr sz="11520"/>
            </a:lvl4pPr>
            <a:lvl5pPr lvl="4">
              <a:spcBef>
                <a:spcPts val="0"/>
              </a:spcBef>
              <a:spcAft>
                <a:spcPts val="0"/>
              </a:spcAft>
              <a:buSzPts val="2400"/>
              <a:buNone/>
              <a:defRPr sz="11520"/>
            </a:lvl5pPr>
            <a:lvl6pPr lvl="5">
              <a:spcBef>
                <a:spcPts val="0"/>
              </a:spcBef>
              <a:spcAft>
                <a:spcPts val="0"/>
              </a:spcAft>
              <a:buSzPts val="2400"/>
              <a:buNone/>
              <a:defRPr sz="11520"/>
            </a:lvl6pPr>
            <a:lvl7pPr lvl="6">
              <a:spcBef>
                <a:spcPts val="0"/>
              </a:spcBef>
              <a:spcAft>
                <a:spcPts val="0"/>
              </a:spcAft>
              <a:buSzPts val="2400"/>
              <a:buNone/>
              <a:defRPr sz="11520"/>
            </a:lvl7pPr>
            <a:lvl8pPr lvl="7">
              <a:spcBef>
                <a:spcPts val="0"/>
              </a:spcBef>
              <a:spcAft>
                <a:spcPts val="0"/>
              </a:spcAft>
              <a:buSzPts val="2400"/>
              <a:buNone/>
              <a:defRPr sz="11520"/>
            </a:lvl8pPr>
            <a:lvl9pPr lvl="8">
              <a:spcBef>
                <a:spcPts val="0"/>
              </a:spcBef>
              <a:spcAft>
                <a:spcPts val="0"/>
              </a:spcAft>
              <a:buSzPts val="2400"/>
              <a:buNone/>
              <a:defRPr sz="11520"/>
            </a:lvl9pPr>
          </a:lstStyle>
          <a:p>
            <a:endParaRPr/>
          </a:p>
        </p:txBody>
      </p:sp>
      <p:sp>
        <p:nvSpPr>
          <p:cNvPr id="53" name="Google Shape;53;p5"/>
          <p:cNvSpPr txBox="1">
            <a:spLocks noGrp="1"/>
          </p:cNvSpPr>
          <p:nvPr>
            <p:ph type="body" idx="1"/>
          </p:nvPr>
        </p:nvSpPr>
        <p:spPr>
          <a:xfrm>
            <a:off x="6228000" y="10032320"/>
            <a:ext cx="16335360" cy="18631680"/>
          </a:xfrm>
          <a:prstGeom prst="rect">
            <a:avLst/>
          </a:prstGeom>
        </p:spPr>
        <p:txBody>
          <a:bodyPr spcFirstLastPara="1" wrap="square" lIns="91425" tIns="91425" rIns="91425" bIns="91425" anchor="t" anchorCtr="0">
            <a:normAutofit/>
          </a:bodyPr>
          <a:lstStyle>
            <a:lvl1pPr marL="2194560" lvl="0" indent="-1493520">
              <a:spcBef>
                <a:spcPts val="0"/>
              </a:spcBef>
              <a:spcAft>
                <a:spcPts val="0"/>
              </a:spcAft>
              <a:buSzPts val="1300"/>
              <a:buChar char="●"/>
              <a:defRPr/>
            </a:lvl1pPr>
            <a:lvl2pPr marL="4389120" lvl="1" indent="-1432560">
              <a:spcBef>
                <a:spcPts val="0"/>
              </a:spcBef>
              <a:spcAft>
                <a:spcPts val="0"/>
              </a:spcAft>
              <a:buSzPts val="1100"/>
              <a:buChar char="○"/>
              <a:defRPr/>
            </a:lvl2pPr>
            <a:lvl3pPr marL="6583680" lvl="2" indent="-1432560">
              <a:spcBef>
                <a:spcPts val="0"/>
              </a:spcBef>
              <a:spcAft>
                <a:spcPts val="0"/>
              </a:spcAft>
              <a:buSzPts val="1100"/>
              <a:buChar char="■"/>
              <a:defRPr/>
            </a:lvl3pPr>
            <a:lvl4pPr marL="8778240" lvl="3" indent="-1432560">
              <a:spcBef>
                <a:spcPts val="0"/>
              </a:spcBef>
              <a:spcAft>
                <a:spcPts val="0"/>
              </a:spcAft>
              <a:buSzPts val="1100"/>
              <a:buChar char="●"/>
              <a:defRPr/>
            </a:lvl4pPr>
            <a:lvl5pPr marL="10972800" lvl="4" indent="-1432560">
              <a:spcBef>
                <a:spcPts val="0"/>
              </a:spcBef>
              <a:spcAft>
                <a:spcPts val="0"/>
              </a:spcAft>
              <a:buSzPts val="1100"/>
              <a:buChar char="○"/>
              <a:defRPr/>
            </a:lvl5pPr>
            <a:lvl6pPr marL="13167360" lvl="5" indent="-1432560">
              <a:spcBef>
                <a:spcPts val="0"/>
              </a:spcBef>
              <a:spcAft>
                <a:spcPts val="0"/>
              </a:spcAft>
              <a:buSzPts val="1100"/>
              <a:buChar char="■"/>
              <a:defRPr/>
            </a:lvl6pPr>
            <a:lvl7pPr marL="15361920" lvl="6" indent="-1432560">
              <a:spcBef>
                <a:spcPts val="0"/>
              </a:spcBef>
              <a:spcAft>
                <a:spcPts val="0"/>
              </a:spcAft>
              <a:buSzPts val="1100"/>
              <a:buChar char="●"/>
              <a:defRPr/>
            </a:lvl7pPr>
            <a:lvl8pPr marL="17556480" lvl="7" indent="-1432560">
              <a:spcBef>
                <a:spcPts val="0"/>
              </a:spcBef>
              <a:spcAft>
                <a:spcPts val="0"/>
              </a:spcAft>
              <a:buSzPts val="1100"/>
              <a:buChar char="○"/>
              <a:defRPr/>
            </a:lvl8pPr>
            <a:lvl9pPr marL="19751040" lvl="8" indent="-143256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23679461" y="10032320"/>
            <a:ext cx="16335360" cy="18631680"/>
          </a:xfrm>
          <a:prstGeom prst="rect">
            <a:avLst/>
          </a:prstGeom>
        </p:spPr>
        <p:txBody>
          <a:bodyPr spcFirstLastPara="1" wrap="square" lIns="91425" tIns="91425" rIns="91425" bIns="91425" anchor="t" anchorCtr="0">
            <a:normAutofit/>
          </a:bodyPr>
          <a:lstStyle>
            <a:lvl1pPr marL="2194560" lvl="0" indent="-1493520">
              <a:spcBef>
                <a:spcPts val="0"/>
              </a:spcBef>
              <a:spcAft>
                <a:spcPts val="0"/>
              </a:spcAft>
              <a:buSzPts val="1300"/>
              <a:buChar char="●"/>
              <a:defRPr/>
            </a:lvl1pPr>
            <a:lvl2pPr marL="4389120" lvl="1" indent="-1432560">
              <a:spcBef>
                <a:spcPts val="0"/>
              </a:spcBef>
              <a:spcAft>
                <a:spcPts val="0"/>
              </a:spcAft>
              <a:buSzPts val="1100"/>
              <a:buChar char="○"/>
              <a:defRPr/>
            </a:lvl2pPr>
            <a:lvl3pPr marL="6583680" lvl="2" indent="-1432560">
              <a:spcBef>
                <a:spcPts val="0"/>
              </a:spcBef>
              <a:spcAft>
                <a:spcPts val="0"/>
              </a:spcAft>
              <a:buSzPts val="1100"/>
              <a:buChar char="■"/>
              <a:defRPr/>
            </a:lvl3pPr>
            <a:lvl4pPr marL="8778240" lvl="3" indent="-1432560">
              <a:spcBef>
                <a:spcPts val="0"/>
              </a:spcBef>
              <a:spcAft>
                <a:spcPts val="0"/>
              </a:spcAft>
              <a:buSzPts val="1100"/>
              <a:buChar char="●"/>
              <a:defRPr/>
            </a:lvl4pPr>
            <a:lvl5pPr marL="10972800" lvl="4" indent="-1432560">
              <a:spcBef>
                <a:spcPts val="0"/>
              </a:spcBef>
              <a:spcAft>
                <a:spcPts val="0"/>
              </a:spcAft>
              <a:buSzPts val="1100"/>
              <a:buChar char="○"/>
              <a:defRPr/>
            </a:lvl5pPr>
            <a:lvl6pPr marL="13167360" lvl="5" indent="-1432560">
              <a:spcBef>
                <a:spcPts val="0"/>
              </a:spcBef>
              <a:spcAft>
                <a:spcPts val="0"/>
              </a:spcAft>
              <a:buSzPts val="1100"/>
              <a:buChar char="■"/>
              <a:defRPr/>
            </a:lvl6pPr>
            <a:lvl7pPr marL="15361920" lvl="6" indent="-1432560">
              <a:spcBef>
                <a:spcPts val="0"/>
              </a:spcBef>
              <a:spcAft>
                <a:spcPts val="0"/>
              </a:spcAft>
              <a:buSzPts val="1100"/>
              <a:buChar char="●"/>
              <a:defRPr/>
            </a:lvl7pPr>
            <a:lvl8pPr marL="17556480" lvl="7" indent="-1432560">
              <a:spcBef>
                <a:spcPts val="0"/>
              </a:spcBef>
              <a:spcAft>
                <a:spcPts val="0"/>
              </a:spcAft>
              <a:buSzPts val="1100"/>
              <a:buChar char="○"/>
              <a:defRPr/>
            </a:lvl8pPr>
            <a:lvl9pPr marL="19751040" lvl="8" indent="-143256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2438416"/>
            <a:ext cx="4981680" cy="650423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60" name="Google Shape;60;p6"/>
          <p:cNvSpPr txBox="1">
            <a:spLocks noGrp="1"/>
          </p:cNvSpPr>
          <p:nvPr>
            <p:ph type="title"/>
          </p:nvPr>
        </p:nvSpPr>
        <p:spPr>
          <a:xfrm>
            <a:off x="6228000" y="2520000"/>
            <a:ext cx="33786720" cy="585024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11520"/>
            </a:lvl1pPr>
            <a:lvl2pPr lvl="1">
              <a:spcBef>
                <a:spcPts val="0"/>
              </a:spcBef>
              <a:spcAft>
                <a:spcPts val="0"/>
              </a:spcAft>
              <a:buSzPts val="2400"/>
              <a:buNone/>
              <a:defRPr sz="11520"/>
            </a:lvl2pPr>
            <a:lvl3pPr lvl="2">
              <a:spcBef>
                <a:spcPts val="0"/>
              </a:spcBef>
              <a:spcAft>
                <a:spcPts val="0"/>
              </a:spcAft>
              <a:buSzPts val="2400"/>
              <a:buNone/>
              <a:defRPr sz="11520"/>
            </a:lvl3pPr>
            <a:lvl4pPr lvl="3">
              <a:spcBef>
                <a:spcPts val="0"/>
              </a:spcBef>
              <a:spcAft>
                <a:spcPts val="0"/>
              </a:spcAft>
              <a:buSzPts val="2400"/>
              <a:buNone/>
              <a:defRPr sz="11520"/>
            </a:lvl4pPr>
            <a:lvl5pPr lvl="4">
              <a:spcBef>
                <a:spcPts val="0"/>
              </a:spcBef>
              <a:spcAft>
                <a:spcPts val="0"/>
              </a:spcAft>
              <a:buSzPts val="2400"/>
              <a:buNone/>
              <a:defRPr sz="11520"/>
            </a:lvl5pPr>
            <a:lvl6pPr lvl="5">
              <a:spcBef>
                <a:spcPts val="0"/>
              </a:spcBef>
              <a:spcAft>
                <a:spcPts val="0"/>
              </a:spcAft>
              <a:buSzPts val="2400"/>
              <a:buNone/>
              <a:defRPr sz="11520"/>
            </a:lvl6pPr>
            <a:lvl7pPr lvl="6">
              <a:spcBef>
                <a:spcPts val="0"/>
              </a:spcBef>
              <a:spcAft>
                <a:spcPts val="0"/>
              </a:spcAft>
              <a:buSzPts val="2400"/>
              <a:buNone/>
              <a:defRPr sz="11520"/>
            </a:lvl7pPr>
            <a:lvl8pPr lvl="7">
              <a:spcBef>
                <a:spcPts val="0"/>
              </a:spcBef>
              <a:spcAft>
                <a:spcPts val="0"/>
              </a:spcAft>
              <a:buSzPts val="2400"/>
              <a:buNone/>
              <a:defRPr sz="11520"/>
            </a:lvl8pPr>
            <a:lvl9pPr lvl="8">
              <a:spcBef>
                <a:spcPts val="0"/>
              </a:spcBef>
              <a:spcAft>
                <a:spcPts val="0"/>
              </a:spcAft>
              <a:buSzPts val="2400"/>
              <a:buNone/>
              <a:defRPr sz="11520"/>
            </a:lvl9pPr>
          </a:lstStyle>
          <a:p>
            <a:endParaRPr/>
          </a:p>
        </p:txBody>
      </p:sp>
      <p:sp>
        <p:nvSpPr>
          <p:cNvPr id="61" name="Google Shape;61;p6"/>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2438416"/>
            <a:ext cx="4981680" cy="650423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66" name="Google Shape;66;p7"/>
          <p:cNvSpPr txBox="1">
            <a:spLocks noGrp="1"/>
          </p:cNvSpPr>
          <p:nvPr>
            <p:ph type="title"/>
          </p:nvPr>
        </p:nvSpPr>
        <p:spPr>
          <a:xfrm>
            <a:off x="6228000" y="2520000"/>
            <a:ext cx="18234720" cy="955584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11520"/>
            </a:lvl1pPr>
            <a:lvl2pPr lvl="1">
              <a:spcBef>
                <a:spcPts val="0"/>
              </a:spcBef>
              <a:spcAft>
                <a:spcPts val="0"/>
              </a:spcAft>
              <a:buSzPts val="2400"/>
              <a:buNone/>
              <a:defRPr sz="11520"/>
            </a:lvl2pPr>
            <a:lvl3pPr lvl="2">
              <a:spcBef>
                <a:spcPts val="0"/>
              </a:spcBef>
              <a:spcAft>
                <a:spcPts val="0"/>
              </a:spcAft>
              <a:buSzPts val="2400"/>
              <a:buNone/>
              <a:defRPr sz="11520"/>
            </a:lvl3pPr>
            <a:lvl4pPr lvl="3">
              <a:spcBef>
                <a:spcPts val="0"/>
              </a:spcBef>
              <a:spcAft>
                <a:spcPts val="0"/>
              </a:spcAft>
              <a:buSzPts val="2400"/>
              <a:buNone/>
              <a:defRPr sz="11520"/>
            </a:lvl4pPr>
            <a:lvl5pPr lvl="4">
              <a:spcBef>
                <a:spcPts val="0"/>
              </a:spcBef>
              <a:spcAft>
                <a:spcPts val="0"/>
              </a:spcAft>
              <a:buSzPts val="2400"/>
              <a:buNone/>
              <a:defRPr sz="11520"/>
            </a:lvl5pPr>
            <a:lvl6pPr lvl="5">
              <a:spcBef>
                <a:spcPts val="0"/>
              </a:spcBef>
              <a:spcAft>
                <a:spcPts val="0"/>
              </a:spcAft>
              <a:buSzPts val="2400"/>
              <a:buNone/>
              <a:defRPr sz="11520"/>
            </a:lvl6pPr>
            <a:lvl7pPr lvl="6">
              <a:spcBef>
                <a:spcPts val="0"/>
              </a:spcBef>
              <a:spcAft>
                <a:spcPts val="0"/>
              </a:spcAft>
              <a:buSzPts val="2400"/>
              <a:buNone/>
              <a:defRPr sz="11520"/>
            </a:lvl7pPr>
            <a:lvl8pPr lvl="7">
              <a:spcBef>
                <a:spcPts val="0"/>
              </a:spcBef>
              <a:spcAft>
                <a:spcPts val="0"/>
              </a:spcAft>
              <a:buSzPts val="2400"/>
              <a:buNone/>
              <a:defRPr sz="11520"/>
            </a:lvl8pPr>
            <a:lvl9pPr lvl="8">
              <a:spcBef>
                <a:spcPts val="0"/>
              </a:spcBef>
              <a:spcAft>
                <a:spcPts val="0"/>
              </a:spcAft>
              <a:buSzPts val="2400"/>
              <a:buNone/>
              <a:defRPr sz="11520"/>
            </a:lvl9pPr>
          </a:lstStyle>
          <a:p>
            <a:endParaRPr/>
          </a:p>
        </p:txBody>
      </p:sp>
      <p:sp>
        <p:nvSpPr>
          <p:cNvPr id="67" name="Google Shape;67;p7"/>
          <p:cNvSpPr txBox="1">
            <a:spLocks noGrp="1"/>
          </p:cNvSpPr>
          <p:nvPr>
            <p:ph type="body" idx="1"/>
          </p:nvPr>
        </p:nvSpPr>
        <p:spPr>
          <a:xfrm>
            <a:off x="6228000" y="12624320"/>
            <a:ext cx="18234720" cy="15461760"/>
          </a:xfrm>
          <a:prstGeom prst="rect">
            <a:avLst/>
          </a:prstGeom>
        </p:spPr>
        <p:txBody>
          <a:bodyPr spcFirstLastPara="1" wrap="square" lIns="91425" tIns="91425" rIns="91425" bIns="91425" anchor="t" anchorCtr="0">
            <a:normAutofit/>
          </a:bodyPr>
          <a:lstStyle>
            <a:lvl1pPr marL="2194560" lvl="0" indent="-1493520">
              <a:spcBef>
                <a:spcPts val="0"/>
              </a:spcBef>
              <a:spcAft>
                <a:spcPts val="0"/>
              </a:spcAft>
              <a:buSzPts val="1300"/>
              <a:buChar char="●"/>
              <a:defRPr/>
            </a:lvl1pPr>
            <a:lvl2pPr marL="4389120" lvl="1" indent="-1432560">
              <a:spcBef>
                <a:spcPts val="0"/>
              </a:spcBef>
              <a:spcAft>
                <a:spcPts val="0"/>
              </a:spcAft>
              <a:buSzPts val="1100"/>
              <a:buChar char="○"/>
              <a:defRPr/>
            </a:lvl2pPr>
            <a:lvl3pPr marL="6583680" lvl="2" indent="-1432560">
              <a:spcBef>
                <a:spcPts val="0"/>
              </a:spcBef>
              <a:spcAft>
                <a:spcPts val="0"/>
              </a:spcAft>
              <a:buSzPts val="1100"/>
              <a:buChar char="■"/>
              <a:defRPr/>
            </a:lvl3pPr>
            <a:lvl4pPr marL="8778240" lvl="3" indent="-1432560">
              <a:spcBef>
                <a:spcPts val="0"/>
              </a:spcBef>
              <a:spcAft>
                <a:spcPts val="0"/>
              </a:spcAft>
              <a:buSzPts val="1100"/>
              <a:buChar char="●"/>
              <a:defRPr/>
            </a:lvl4pPr>
            <a:lvl5pPr marL="10972800" lvl="4" indent="-1432560">
              <a:spcBef>
                <a:spcPts val="0"/>
              </a:spcBef>
              <a:spcAft>
                <a:spcPts val="0"/>
              </a:spcAft>
              <a:buSzPts val="1100"/>
              <a:buChar char="○"/>
              <a:defRPr/>
            </a:lvl5pPr>
            <a:lvl6pPr marL="13167360" lvl="5" indent="-1432560">
              <a:spcBef>
                <a:spcPts val="0"/>
              </a:spcBef>
              <a:spcAft>
                <a:spcPts val="0"/>
              </a:spcAft>
              <a:buSzPts val="1100"/>
              <a:buChar char="■"/>
              <a:defRPr/>
            </a:lvl6pPr>
            <a:lvl7pPr marL="15361920" lvl="6" indent="-1432560">
              <a:spcBef>
                <a:spcPts val="0"/>
              </a:spcBef>
              <a:spcAft>
                <a:spcPts val="0"/>
              </a:spcAft>
              <a:buSzPts val="1100"/>
              <a:buChar char="●"/>
              <a:defRPr/>
            </a:lvl7pPr>
            <a:lvl8pPr marL="17556480" lvl="7" indent="-1432560">
              <a:spcBef>
                <a:spcPts val="0"/>
              </a:spcBef>
              <a:spcAft>
                <a:spcPts val="0"/>
              </a:spcAft>
              <a:buSzPts val="1100"/>
              <a:buChar char="○"/>
              <a:defRPr/>
            </a:lvl8pPr>
            <a:lvl9pPr marL="19751040" lvl="8" indent="-143256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21150720" y="0"/>
            <a:ext cx="22740480" cy="329184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89" name="Google Shape;89;p8"/>
          <p:cNvSpPr txBox="1">
            <a:spLocks noGrp="1"/>
          </p:cNvSpPr>
          <p:nvPr>
            <p:ph type="title"/>
          </p:nvPr>
        </p:nvSpPr>
        <p:spPr>
          <a:xfrm>
            <a:off x="3954480" y="5547360"/>
            <a:ext cx="22017600" cy="2253504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2438416"/>
            <a:ext cx="4981680" cy="650423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95" name="Google Shape;95;p9"/>
          <p:cNvSpPr txBox="1">
            <a:spLocks noGrp="1"/>
          </p:cNvSpPr>
          <p:nvPr>
            <p:ph type="title"/>
          </p:nvPr>
        </p:nvSpPr>
        <p:spPr>
          <a:xfrm>
            <a:off x="6228000" y="10613280"/>
            <a:ext cx="14574240" cy="1121088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11520"/>
            </a:lvl1pPr>
            <a:lvl2pPr lvl="1">
              <a:spcBef>
                <a:spcPts val="0"/>
              </a:spcBef>
              <a:spcAft>
                <a:spcPts val="0"/>
              </a:spcAft>
              <a:buSzPts val="2400"/>
              <a:buNone/>
              <a:defRPr sz="11520"/>
            </a:lvl2pPr>
            <a:lvl3pPr lvl="2">
              <a:spcBef>
                <a:spcPts val="0"/>
              </a:spcBef>
              <a:spcAft>
                <a:spcPts val="0"/>
              </a:spcAft>
              <a:buSzPts val="2400"/>
              <a:buNone/>
              <a:defRPr sz="11520"/>
            </a:lvl3pPr>
            <a:lvl4pPr lvl="3">
              <a:spcBef>
                <a:spcPts val="0"/>
              </a:spcBef>
              <a:spcAft>
                <a:spcPts val="0"/>
              </a:spcAft>
              <a:buSzPts val="2400"/>
              <a:buNone/>
              <a:defRPr sz="11520"/>
            </a:lvl4pPr>
            <a:lvl5pPr lvl="4">
              <a:spcBef>
                <a:spcPts val="0"/>
              </a:spcBef>
              <a:spcAft>
                <a:spcPts val="0"/>
              </a:spcAft>
              <a:buSzPts val="2400"/>
              <a:buNone/>
              <a:defRPr sz="11520"/>
            </a:lvl5pPr>
            <a:lvl6pPr lvl="5">
              <a:spcBef>
                <a:spcPts val="0"/>
              </a:spcBef>
              <a:spcAft>
                <a:spcPts val="0"/>
              </a:spcAft>
              <a:buSzPts val="2400"/>
              <a:buNone/>
              <a:defRPr sz="11520"/>
            </a:lvl6pPr>
            <a:lvl7pPr lvl="6">
              <a:spcBef>
                <a:spcPts val="0"/>
              </a:spcBef>
              <a:spcAft>
                <a:spcPts val="0"/>
              </a:spcAft>
              <a:buSzPts val="2400"/>
              <a:buNone/>
              <a:defRPr sz="11520"/>
            </a:lvl7pPr>
            <a:lvl8pPr lvl="7">
              <a:spcBef>
                <a:spcPts val="0"/>
              </a:spcBef>
              <a:spcAft>
                <a:spcPts val="0"/>
              </a:spcAft>
              <a:buSzPts val="2400"/>
              <a:buNone/>
              <a:defRPr sz="11520"/>
            </a:lvl8pPr>
            <a:lvl9pPr lvl="8">
              <a:spcBef>
                <a:spcPts val="0"/>
              </a:spcBef>
              <a:spcAft>
                <a:spcPts val="0"/>
              </a:spcAft>
              <a:buSzPts val="2400"/>
              <a:buNone/>
              <a:defRPr sz="11520"/>
            </a:lvl9pPr>
          </a:lstStyle>
          <a:p>
            <a:endParaRPr/>
          </a:p>
        </p:txBody>
      </p:sp>
      <p:sp>
        <p:nvSpPr>
          <p:cNvPr id="96" name="Google Shape;96;p9"/>
          <p:cNvSpPr txBox="1">
            <a:spLocks noGrp="1"/>
          </p:cNvSpPr>
          <p:nvPr>
            <p:ph type="subTitle" idx="1"/>
          </p:nvPr>
        </p:nvSpPr>
        <p:spPr>
          <a:xfrm>
            <a:off x="6228000" y="22643200"/>
            <a:ext cx="14574240" cy="323904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6240"/>
            </a:lvl2pPr>
            <a:lvl3pPr lvl="2">
              <a:lnSpc>
                <a:spcPct val="100000"/>
              </a:lnSpc>
              <a:spcBef>
                <a:spcPts val="0"/>
              </a:spcBef>
              <a:spcAft>
                <a:spcPts val="0"/>
              </a:spcAft>
              <a:buSzPts val="1300"/>
              <a:buNone/>
              <a:defRPr sz="6240"/>
            </a:lvl3pPr>
            <a:lvl4pPr lvl="3">
              <a:lnSpc>
                <a:spcPct val="100000"/>
              </a:lnSpc>
              <a:spcBef>
                <a:spcPts val="0"/>
              </a:spcBef>
              <a:spcAft>
                <a:spcPts val="0"/>
              </a:spcAft>
              <a:buSzPts val="1300"/>
              <a:buNone/>
              <a:defRPr sz="6240"/>
            </a:lvl4pPr>
            <a:lvl5pPr lvl="4">
              <a:lnSpc>
                <a:spcPct val="100000"/>
              </a:lnSpc>
              <a:spcBef>
                <a:spcPts val="0"/>
              </a:spcBef>
              <a:spcAft>
                <a:spcPts val="0"/>
              </a:spcAft>
              <a:buSzPts val="1300"/>
              <a:buNone/>
              <a:defRPr sz="6240"/>
            </a:lvl5pPr>
            <a:lvl6pPr lvl="5">
              <a:lnSpc>
                <a:spcPct val="100000"/>
              </a:lnSpc>
              <a:spcBef>
                <a:spcPts val="0"/>
              </a:spcBef>
              <a:spcAft>
                <a:spcPts val="0"/>
              </a:spcAft>
              <a:buSzPts val="1300"/>
              <a:buNone/>
              <a:defRPr sz="6240"/>
            </a:lvl6pPr>
            <a:lvl7pPr lvl="6">
              <a:lnSpc>
                <a:spcPct val="100000"/>
              </a:lnSpc>
              <a:spcBef>
                <a:spcPts val="0"/>
              </a:spcBef>
              <a:spcAft>
                <a:spcPts val="0"/>
              </a:spcAft>
              <a:buSzPts val="1300"/>
              <a:buNone/>
              <a:defRPr sz="6240"/>
            </a:lvl7pPr>
            <a:lvl8pPr lvl="7">
              <a:lnSpc>
                <a:spcPct val="100000"/>
              </a:lnSpc>
              <a:spcBef>
                <a:spcPts val="0"/>
              </a:spcBef>
              <a:spcAft>
                <a:spcPts val="0"/>
              </a:spcAft>
              <a:buSzPts val="1300"/>
              <a:buNone/>
              <a:defRPr sz="6240"/>
            </a:lvl8pPr>
            <a:lvl9pPr lvl="8">
              <a:lnSpc>
                <a:spcPct val="100000"/>
              </a:lnSpc>
              <a:spcBef>
                <a:spcPts val="0"/>
              </a:spcBef>
              <a:spcAft>
                <a:spcPts val="0"/>
              </a:spcAft>
              <a:buSzPts val="1300"/>
              <a:buNone/>
              <a:defRPr sz="6240"/>
            </a:lvl9pPr>
          </a:lstStyle>
          <a:p>
            <a:endParaRPr/>
          </a:p>
        </p:txBody>
      </p:sp>
      <p:sp>
        <p:nvSpPr>
          <p:cNvPr id="97" name="Google Shape;97;p9"/>
          <p:cNvSpPr txBox="1">
            <a:spLocks noGrp="1"/>
          </p:cNvSpPr>
          <p:nvPr>
            <p:ph type="body" idx="2"/>
          </p:nvPr>
        </p:nvSpPr>
        <p:spPr>
          <a:xfrm>
            <a:off x="22311360" y="10858240"/>
            <a:ext cx="17648640" cy="15024000"/>
          </a:xfrm>
          <a:prstGeom prst="rect">
            <a:avLst/>
          </a:prstGeom>
        </p:spPr>
        <p:txBody>
          <a:bodyPr spcFirstLastPara="1" wrap="square" lIns="91425" tIns="91425" rIns="91425" bIns="91425" anchor="t" anchorCtr="0">
            <a:normAutofit/>
          </a:bodyPr>
          <a:lstStyle>
            <a:lvl1pPr marL="2194560" lvl="0" indent="-1493520">
              <a:spcBef>
                <a:spcPts val="0"/>
              </a:spcBef>
              <a:spcAft>
                <a:spcPts val="0"/>
              </a:spcAft>
              <a:buSzPts val="1300"/>
              <a:buChar char="●"/>
              <a:defRPr/>
            </a:lvl1pPr>
            <a:lvl2pPr marL="4389120" lvl="1" indent="-1432560">
              <a:spcBef>
                <a:spcPts val="0"/>
              </a:spcBef>
              <a:spcAft>
                <a:spcPts val="0"/>
              </a:spcAft>
              <a:buSzPts val="1100"/>
              <a:buChar char="○"/>
              <a:defRPr/>
            </a:lvl2pPr>
            <a:lvl3pPr marL="6583680" lvl="2" indent="-1432560">
              <a:spcBef>
                <a:spcPts val="0"/>
              </a:spcBef>
              <a:spcAft>
                <a:spcPts val="0"/>
              </a:spcAft>
              <a:buSzPts val="1100"/>
              <a:buChar char="■"/>
              <a:defRPr/>
            </a:lvl3pPr>
            <a:lvl4pPr marL="8778240" lvl="3" indent="-1432560">
              <a:spcBef>
                <a:spcPts val="0"/>
              </a:spcBef>
              <a:spcAft>
                <a:spcPts val="0"/>
              </a:spcAft>
              <a:buSzPts val="1100"/>
              <a:buChar char="●"/>
              <a:defRPr/>
            </a:lvl4pPr>
            <a:lvl5pPr marL="10972800" lvl="4" indent="-1432560">
              <a:spcBef>
                <a:spcPts val="0"/>
              </a:spcBef>
              <a:spcAft>
                <a:spcPts val="0"/>
              </a:spcAft>
              <a:buSzPts val="1100"/>
              <a:buChar char="○"/>
              <a:defRPr/>
            </a:lvl5pPr>
            <a:lvl6pPr marL="13167360" lvl="5" indent="-1432560">
              <a:spcBef>
                <a:spcPts val="0"/>
              </a:spcBef>
              <a:spcAft>
                <a:spcPts val="0"/>
              </a:spcAft>
              <a:buSzPts val="1100"/>
              <a:buChar char="■"/>
              <a:defRPr/>
            </a:lvl6pPr>
            <a:lvl7pPr marL="15361920" lvl="6" indent="-1432560">
              <a:spcBef>
                <a:spcPts val="0"/>
              </a:spcBef>
              <a:spcAft>
                <a:spcPts val="0"/>
              </a:spcAft>
              <a:buSzPts val="1100"/>
              <a:buChar char="●"/>
              <a:defRPr/>
            </a:lvl7pPr>
            <a:lvl8pPr marL="17556480" lvl="7" indent="-1432560">
              <a:spcBef>
                <a:spcPts val="0"/>
              </a:spcBef>
              <a:spcAft>
                <a:spcPts val="0"/>
              </a:spcAft>
              <a:buSzPts val="1100"/>
              <a:buChar char="○"/>
              <a:defRPr/>
            </a:lvl8pPr>
            <a:lvl9pPr marL="19751040" lvl="8" indent="-143256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2" y="26422870"/>
            <a:ext cx="3354840" cy="4381805"/>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125"/>
            </a:p>
          </p:txBody>
        </p:sp>
      </p:grpSp>
      <p:sp>
        <p:nvSpPr>
          <p:cNvPr id="103" name="Google Shape;103;p10"/>
          <p:cNvSpPr txBox="1">
            <a:spLocks noGrp="1"/>
          </p:cNvSpPr>
          <p:nvPr>
            <p:ph type="body" idx="1"/>
          </p:nvPr>
        </p:nvSpPr>
        <p:spPr>
          <a:xfrm>
            <a:off x="3901080" y="27554400"/>
            <a:ext cx="33292800" cy="3352320"/>
          </a:xfrm>
          <a:prstGeom prst="rect">
            <a:avLst/>
          </a:prstGeom>
        </p:spPr>
        <p:txBody>
          <a:bodyPr spcFirstLastPara="1" wrap="square" lIns="91425" tIns="91425" rIns="91425" bIns="91425" anchor="ctr" anchorCtr="0">
            <a:normAutofit/>
          </a:bodyPr>
          <a:lstStyle>
            <a:lvl1pPr marL="2194560" lvl="0" indent="-109728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8880" cy="366528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496160" y="7375840"/>
            <a:ext cx="40898880" cy="2186496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40667798" y="29844589"/>
            <a:ext cx="2633760" cy="2519040"/>
          </a:xfrm>
          <a:prstGeom prst="rect">
            <a:avLst/>
          </a:prstGeom>
          <a:noFill/>
          <a:ln>
            <a:noFill/>
          </a:ln>
        </p:spPr>
        <p:txBody>
          <a:bodyPr spcFirstLastPara="1" wrap="square" lIns="91425" tIns="91425" rIns="91425" bIns="91425" anchor="ctr" anchorCtr="0">
            <a:normAutofit/>
          </a:bodyPr>
          <a:lstStyle>
            <a:lvl1pPr lvl="0" algn="r">
              <a:buNone/>
              <a:defRPr sz="4800">
                <a:solidFill>
                  <a:schemeClr val="lt1"/>
                </a:solidFill>
                <a:latin typeface="Lato"/>
                <a:ea typeface="Lato"/>
                <a:cs typeface="Lato"/>
                <a:sym typeface="Lato"/>
              </a:defRPr>
            </a:lvl1pPr>
            <a:lvl2pPr lvl="1" algn="r">
              <a:buNone/>
              <a:defRPr sz="4800">
                <a:solidFill>
                  <a:schemeClr val="lt1"/>
                </a:solidFill>
                <a:latin typeface="Lato"/>
                <a:ea typeface="Lato"/>
                <a:cs typeface="Lato"/>
                <a:sym typeface="Lato"/>
              </a:defRPr>
            </a:lvl2pPr>
            <a:lvl3pPr lvl="2" algn="r">
              <a:buNone/>
              <a:defRPr sz="4800">
                <a:solidFill>
                  <a:schemeClr val="lt1"/>
                </a:solidFill>
                <a:latin typeface="Lato"/>
                <a:ea typeface="Lato"/>
                <a:cs typeface="Lato"/>
                <a:sym typeface="Lato"/>
              </a:defRPr>
            </a:lvl3pPr>
            <a:lvl4pPr lvl="3" algn="r">
              <a:buNone/>
              <a:defRPr sz="4800">
                <a:solidFill>
                  <a:schemeClr val="lt1"/>
                </a:solidFill>
                <a:latin typeface="Lato"/>
                <a:ea typeface="Lato"/>
                <a:cs typeface="Lato"/>
                <a:sym typeface="Lato"/>
              </a:defRPr>
            </a:lvl4pPr>
            <a:lvl5pPr lvl="4" algn="r">
              <a:buNone/>
              <a:defRPr sz="4800">
                <a:solidFill>
                  <a:schemeClr val="lt1"/>
                </a:solidFill>
                <a:latin typeface="Lato"/>
                <a:ea typeface="Lato"/>
                <a:cs typeface="Lato"/>
                <a:sym typeface="Lato"/>
              </a:defRPr>
            </a:lvl5pPr>
            <a:lvl6pPr lvl="5" algn="r">
              <a:buNone/>
              <a:defRPr sz="4800">
                <a:solidFill>
                  <a:schemeClr val="lt1"/>
                </a:solidFill>
                <a:latin typeface="Lato"/>
                <a:ea typeface="Lato"/>
                <a:cs typeface="Lato"/>
                <a:sym typeface="Lato"/>
              </a:defRPr>
            </a:lvl6pPr>
            <a:lvl7pPr lvl="6" algn="r">
              <a:buNone/>
              <a:defRPr sz="4800">
                <a:solidFill>
                  <a:schemeClr val="lt1"/>
                </a:solidFill>
                <a:latin typeface="Lato"/>
                <a:ea typeface="Lato"/>
                <a:cs typeface="Lato"/>
                <a:sym typeface="Lato"/>
              </a:defRPr>
            </a:lvl7pPr>
            <a:lvl8pPr lvl="7" algn="r">
              <a:buNone/>
              <a:defRPr sz="4800">
                <a:solidFill>
                  <a:schemeClr val="lt1"/>
                </a:solidFill>
                <a:latin typeface="Lato"/>
                <a:ea typeface="Lato"/>
                <a:cs typeface="Lato"/>
                <a:sym typeface="Lato"/>
              </a:defRPr>
            </a:lvl8pPr>
            <a:lvl9pPr lvl="8" algn="r">
              <a:buNone/>
              <a:defRPr sz="4800">
                <a:solidFill>
                  <a:schemeClr val="lt1"/>
                </a:solidFill>
                <a:latin typeface="Lato"/>
                <a:ea typeface="Lato"/>
                <a:cs typeface="Lato"/>
                <a:sym typeface="Lat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12541680" y="1346411"/>
            <a:ext cx="18807840" cy="2376000"/>
          </a:xfrm>
          <a:prstGeom prst="rect">
            <a:avLst/>
          </a:prstGeom>
        </p:spPr>
        <p:txBody>
          <a:bodyPr spcFirstLastPara="1" wrap="square" lIns="438840" tIns="438840" rIns="438840" bIns="438840" anchor="ctr" anchorCtr="0">
            <a:noAutofit/>
          </a:bodyPr>
          <a:lstStyle/>
          <a:p>
            <a:r>
              <a:rPr lang="en" sz="12000" dirty="0"/>
              <a:t>Iridium Control System</a:t>
            </a:r>
            <a:endParaRPr sz="12000" dirty="0"/>
          </a:p>
        </p:txBody>
      </p:sp>
      <p:sp>
        <p:nvSpPr>
          <p:cNvPr id="135" name="Google Shape;135;p13"/>
          <p:cNvSpPr txBox="1"/>
          <p:nvPr/>
        </p:nvSpPr>
        <p:spPr>
          <a:xfrm>
            <a:off x="19643803" y="21508450"/>
            <a:ext cx="6329333" cy="10832564"/>
          </a:xfrm>
          <a:prstGeom prst="rect">
            <a:avLst/>
          </a:prstGeom>
          <a:noFill/>
          <a:ln>
            <a:noFill/>
          </a:ln>
        </p:spPr>
        <p:txBody>
          <a:bodyPr spcFirstLastPara="1" wrap="square" lIns="438840" tIns="438840" rIns="438840" bIns="438840" anchor="t" anchorCtr="0">
            <a:spAutoFit/>
          </a:bodyPr>
          <a:lstStyle/>
          <a:p>
            <a:pPr>
              <a:lnSpc>
                <a:spcPct val="115000"/>
              </a:lnSpc>
              <a:spcAft>
                <a:spcPts val="5760"/>
              </a:spcAft>
            </a:pPr>
            <a:r>
              <a:rPr lang="en" sz="4000" dirty="0">
                <a:solidFill>
                  <a:schemeClr val="lt1"/>
                </a:solidFill>
                <a:latin typeface="Lato"/>
                <a:ea typeface="Lato"/>
                <a:cs typeface="Lato"/>
                <a:sym typeface="Lato"/>
              </a:rPr>
              <a:t> The Iridium system connects to our valve system for venting helium from latex balloons. We currently operate it using a previous iteration of the </a:t>
            </a:r>
            <a:r>
              <a:rPr lang="en-US" sz="4000" dirty="0">
                <a:solidFill>
                  <a:schemeClr val="lt1"/>
                </a:solidFill>
                <a:latin typeface="Lato"/>
                <a:ea typeface="Lato"/>
                <a:cs typeface="Lato"/>
                <a:sym typeface="Lato"/>
              </a:rPr>
              <a:t>OCCAMS</a:t>
            </a:r>
            <a:r>
              <a:rPr lang="en" sz="4000" dirty="0">
                <a:solidFill>
                  <a:schemeClr val="lt1"/>
                </a:solidFill>
                <a:latin typeface="Lato"/>
                <a:ea typeface="Lato"/>
                <a:cs typeface="Lato"/>
                <a:sym typeface="Lato"/>
              </a:rPr>
              <a:t> PCB. Currently we are working on a new iteration to bring it up to date with the rest of our payloads.</a:t>
            </a:r>
            <a:endParaRPr sz="4000" dirty="0">
              <a:latin typeface="Lato"/>
              <a:ea typeface="Lato"/>
              <a:cs typeface="Lato"/>
              <a:sym typeface="Lato"/>
            </a:endParaRPr>
          </a:p>
        </p:txBody>
      </p:sp>
      <p:sp>
        <p:nvSpPr>
          <p:cNvPr id="136" name="Google Shape;136;p13"/>
          <p:cNvSpPr txBox="1"/>
          <p:nvPr/>
        </p:nvSpPr>
        <p:spPr>
          <a:xfrm>
            <a:off x="1811698" y="19419312"/>
            <a:ext cx="7941881" cy="1901914"/>
          </a:xfrm>
          <a:prstGeom prst="rect">
            <a:avLst/>
          </a:prstGeom>
          <a:gradFill>
            <a:gsLst>
              <a:gs pos="0">
                <a:srgbClr val="344055"/>
              </a:gs>
              <a:gs pos="100000">
                <a:srgbClr val="030304"/>
              </a:gs>
            </a:gsLst>
            <a:lin ang="5400012" scaled="0"/>
          </a:gradFill>
          <a:ln>
            <a:noFill/>
          </a:ln>
        </p:spPr>
        <p:txBody>
          <a:bodyPr spcFirstLastPara="1" wrap="square" lIns="438840" tIns="438840" rIns="438840" bIns="438840" anchor="t" anchorCtr="0">
            <a:spAutoFit/>
          </a:bodyPr>
          <a:lstStyle/>
          <a:p>
            <a:r>
              <a:rPr lang="en" sz="6600" dirty="0">
                <a:solidFill>
                  <a:schemeClr val="lt1"/>
                </a:solidFill>
                <a:latin typeface="Lato"/>
                <a:ea typeface="Lato"/>
                <a:cs typeface="Lato"/>
                <a:sym typeface="Lato"/>
              </a:rPr>
              <a:t>XBee3 RF Module</a:t>
            </a:r>
            <a:endParaRPr sz="6600" dirty="0">
              <a:solidFill>
                <a:schemeClr val="lt1"/>
              </a:solidFill>
              <a:latin typeface="Lato"/>
              <a:ea typeface="Lato"/>
              <a:cs typeface="Lato"/>
              <a:sym typeface="Lato"/>
            </a:endParaRPr>
          </a:p>
        </p:txBody>
      </p:sp>
      <p:sp>
        <p:nvSpPr>
          <p:cNvPr id="137" name="Google Shape;137;p13"/>
          <p:cNvSpPr txBox="1"/>
          <p:nvPr/>
        </p:nvSpPr>
        <p:spPr>
          <a:xfrm>
            <a:off x="1811699" y="20970202"/>
            <a:ext cx="8955064" cy="11540450"/>
          </a:xfrm>
          <a:prstGeom prst="rect">
            <a:avLst/>
          </a:prstGeom>
          <a:noFill/>
          <a:ln>
            <a:noFill/>
          </a:ln>
        </p:spPr>
        <p:txBody>
          <a:bodyPr spcFirstLastPara="1" wrap="square" lIns="438840" tIns="438840" rIns="438840" bIns="438840" anchor="t" anchorCtr="0">
            <a:spAutoFit/>
          </a:bodyPr>
          <a:lstStyle/>
          <a:p>
            <a:pPr>
              <a:lnSpc>
                <a:spcPct val="115000"/>
              </a:lnSpc>
              <a:spcAft>
                <a:spcPts val="5760"/>
              </a:spcAft>
            </a:pPr>
            <a:r>
              <a:rPr lang="en" sz="4000" dirty="0">
                <a:solidFill>
                  <a:schemeClr val="lt1"/>
                </a:solidFill>
                <a:latin typeface="Lato"/>
                <a:ea typeface="Lato"/>
                <a:cs typeface="Lato"/>
                <a:sym typeface="Lato"/>
              </a:rPr>
              <a:t>The Xbee3 radio frequency modules are short range surface mounted modules that have a large amount of customization while still being fairly simplistic and have the ability to operate on Micropython programming. These are used to send a 3 bit binary code as our commands for different payloads. They are also used as a microcontroller for the board for other operations, such as operating our valve/venting system or our Flight Terminators.</a:t>
            </a:r>
            <a:endParaRPr sz="4000" dirty="0">
              <a:latin typeface="Lato"/>
              <a:ea typeface="Lato"/>
              <a:cs typeface="Lato"/>
              <a:sym typeface="Lato"/>
            </a:endParaRPr>
          </a:p>
        </p:txBody>
      </p:sp>
      <p:sp>
        <p:nvSpPr>
          <p:cNvPr id="138" name="Google Shape;138;p13"/>
          <p:cNvSpPr txBox="1"/>
          <p:nvPr/>
        </p:nvSpPr>
        <p:spPr>
          <a:xfrm>
            <a:off x="33375195" y="5582977"/>
            <a:ext cx="8061916" cy="1901914"/>
          </a:xfrm>
          <a:prstGeom prst="rect">
            <a:avLst/>
          </a:prstGeom>
          <a:gradFill>
            <a:gsLst>
              <a:gs pos="0">
                <a:srgbClr val="344055"/>
              </a:gs>
              <a:gs pos="100000">
                <a:srgbClr val="030304"/>
              </a:gs>
            </a:gsLst>
            <a:lin ang="5400012" scaled="0"/>
          </a:gradFill>
          <a:ln>
            <a:noFill/>
          </a:ln>
        </p:spPr>
        <p:txBody>
          <a:bodyPr spcFirstLastPara="1" wrap="square" lIns="438840" tIns="438840" rIns="438840" bIns="438840" anchor="t" anchorCtr="0">
            <a:spAutoFit/>
          </a:bodyPr>
          <a:lstStyle/>
          <a:p>
            <a:r>
              <a:rPr lang="en" sz="6600" dirty="0">
                <a:solidFill>
                  <a:schemeClr val="lt1"/>
                </a:solidFill>
                <a:latin typeface="Lato"/>
                <a:ea typeface="Lato"/>
                <a:cs typeface="Lato"/>
                <a:sym typeface="Lato"/>
              </a:rPr>
              <a:t>Flight Terminators</a:t>
            </a:r>
            <a:endParaRPr sz="6600" dirty="0">
              <a:solidFill>
                <a:schemeClr val="lt1"/>
              </a:solidFill>
              <a:latin typeface="Lato"/>
              <a:ea typeface="Lato"/>
              <a:cs typeface="Lato"/>
              <a:sym typeface="Lato"/>
            </a:endParaRPr>
          </a:p>
        </p:txBody>
      </p:sp>
      <p:sp>
        <p:nvSpPr>
          <p:cNvPr id="139" name="Google Shape;139;p13"/>
          <p:cNvSpPr txBox="1"/>
          <p:nvPr/>
        </p:nvSpPr>
        <p:spPr>
          <a:xfrm>
            <a:off x="12317983" y="5401074"/>
            <a:ext cx="8925707" cy="1901914"/>
          </a:xfrm>
          <a:prstGeom prst="rect">
            <a:avLst/>
          </a:prstGeom>
          <a:gradFill>
            <a:gsLst>
              <a:gs pos="0">
                <a:srgbClr val="344055"/>
              </a:gs>
              <a:gs pos="100000">
                <a:srgbClr val="030304"/>
              </a:gs>
            </a:gsLst>
            <a:lin ang="5400012" scaled="0"/>
          </a:gradFill>
          <a:ln>
            <a:noFill/>
          </a:ln>
        </p:spPr>
        <p:txBody>
          <a:bodyPr spcFirstLastPara="1" wrap="square" lIns="438840" tIns="438840" rIns="438840" bIns="438840" anchor="t" anchorCtr="0">
            <a:spAutoFit/>
          </a:bodyPr>
          <a:lstStyle/>
          <a:p>
            <a:r>
              <a:rPr lang="en" sz="6600" dirty="0">
                <a:solidFill>
                  <a:schemeClr val="lt1"/>
                </a:solidFill>
                <a:latin typeface="Lato"/>
                <a:ea typeface="Lato"/>
                <a:cs typeface="Lato"/>
                <a:sym typeface="Lato"/>
              </a:rPr>
              <a:t>Iridium and </a:t>
            </a:r>
            <a:r>
              <a:rPr lang="en-US" sz="6600" dirty="0">
                <a:solidFill>
                  <a:schemeClr val="lt1"/>
                </a:solidFill>
                <a:latin typeface="Lato"/>
                <a:ea typeface="Lato"/>
                <a:cs typeface="Lato"/>
                <a:sym typeface="Lato"/>
              </a:rPr>
              <a:t>OCCAMS</a:t>
            </a:r>
            <a:endParaRPr sz="6600" dirty="0">
              <a:solidFill>
                <a:schemeClr val="lt1"/>
              </a:solidFill>
              <a:latin typeface="Lato"/>
              <a:ea typeface="Lato"/>
              <a:cs typeface="Lato"/>
              <a:sym typeface="Lato"/>
            </a:endParaRPr>
          </a:p>
        </p:txBody>
      </p:sp>
      <p:sp>
        <p:nvSpPr>
          <p:cNvPr id="140" name="Google Shape;140;p13"/>
          <p:cNvSpPr txBox="1"/>
          <p:nvPr/>
        </p:nvSpPr>
        <p:spPr>
          <a:xfrm>
            <a:off x="32907990" y="7194229"/>
            <a:ext cx="8567153" cy="8708905"/>
          </a:xfrm>
          <a:prstGeom prst="rect">
            <a:avLst/>
          </a:prstGeom>
          <a:noFill/>
          <a:ln>
            <a:noFill/>
          </a:ln>
        </p:spPr>
        <p:txBody>
          <a:bodyPr spcFirstLastPara="1" wrap="square" lIns="438840" tIns="438840" rIns="438840" bIns="438840" anchor="t" anchorCtr="0">
            <a:spAutoFit/>
          </a:bodyPr>
          <a:lstStyle/>
          <a:p>
            <a:pPr>
              <a:lnSpc>
                <a:spcPct val="115000"/>
              </a:lnSpc>
              <a:spcAft>
                <a:spcPts val="5760"/>
              </a:spcAft>
            </a:pPr>
            <a:r>
              <a:rPr lang="en" sz="4000" dirty="0">
                <a:solidFill>
                  <a:schemeClr val="lt1"/>
                </a:solidFill>
                <a:latin typeface="Lato"/>
                <a:ea typeface="Lato"/>
                <a:cs typeface="Lato"/>
                <a:sym typeface="Lato"/>
              </a:rPr>
              <a:t>We communicate to our flight terminators that have a flight line run through two loops of nichrome wire. When sent the code for termination through the XBee3, the nichrome wire is flooded with current and cuts the flight line. This severs the connection between the balloon and our payload string.</a:t>
            </a:r>
            <a:endParaRPr sz="4000" dirty="0">
              <a:latin typeface="Lato"/>
              <a:ea typeface="Lato"/>
              <a:cs typeface="Lato"/>
              <a:sym typeface="Lato"/>
            </a:endParaRPr>
          </a:p>
        </p:txBody>
      </p:sp>
      <p:pic>
        <p:nvPicPr>
          <p:cNvPr id="141" name="Google Shape;141;p13"/>
          <p:cNvPicPr preferRelativeResize="0"/>
          <p:nvPr/>
        </p:nvPicPr>
        <p:blipFill>
          <a:blip r:embed="rId3">
            <a:alphaModFix/>
          </a:blip>
          <a:stretch>
            <a:fillRect/>
          </a:stretch>
        </p:blipFill>
        <p:spPr>
          <a:xfrm rot="-5400000">
            <a:off x="33826046" y="21602364"/>
            <a:ext cx="6190729" cy="9757720"/>
          </a:xfrm>
          <a:prstGeom prst="rect">
            <a:avLst/>
          </a:prstGeom>
          <a:noFill/>
          <a:ln>
            <a:noFill/>
          </a:ln>
        </p:spPr>
      </p:pic>
      <p:sp>
        <p:nvSpPr>
          <p:cNvPr id="142" name="Google Shape;142;p13"/>
          <p:cNvSpPr txBox="1"/>
          <p:nvPr/>
        </p:nvSpPr>
        <p:spPr>
          <a:xfrm>
            <a:off x="31800672" y="29195563"/>
            <a:ext cx="8675172" cy="1501804"/>
          </a:xfrm>
          <a:prstGeom prst="rect">
            <a:avLst/>
          </a:prstGeom>
          <a:noFill/>
          <a:ln>
            <a:noFill/>
          </a:ln>
        </p:spPr>
        <p:txBody>
          <a:bodyPr spcFirstLastPara="1" wrap="square" lIns="438840" tIns="438840" rIns="438840" bIns="438840" anchor="t" anchorCtr="0">
            <a:spAutoFit/>
          </a:bodyPr>
          <a:lstStyle/>
          <a:p>
            <a:r>
              <a:rPr lang="en" sz="4000" i="1" dirty="0">
                <a:solidFill>
                  <a:schemeClr val="lt1"/>
                </a:solidFill>
                <a:latin typeface="Lato"/>
                <a:ea typeface="Lato"/>
                <a:cs typeface="Lato"/>
                <a:sym typeface="Lato"/>
              </a:rPr>
              <a:t>Figure 6. Flight Terminator firing </a:t>
            </a:r>
            <a:endParaRPr sz="4000" i="1" dirty="0">
              <a:solidFill>
                <a:schemeClr val="lt1"/>
              </a:solidFill>
              <a:latin typeface="Lato"/>
              <a:ea typeface="Lato"/>
              <a:cs typeface="Lato"/>
              <a:sym typeface="Lato"/>
            </a:endParaRPr>
          </a:p>
        </p:txBody>
      </p:sp>
      <p:pic>
        <p:nvPicPr>
          <p:cNvPr id="143" name="Google Shape;143;p13"/>
          <p:cNvPicPr preferRelativeResize="0"/>
          <p:nvPr/>
        </p:nvPicPr>
        <p:blipFill>
          <a:blip r:embed="rId4">
            <a:alphaModFix/>
          </a:blip>
          <a:stretch>
            <a:fillRect/>
          </a:stretch>
        </p:blipFill>
        <p:spPr>
          <a:xfrm rot="-5400000">
            <a:off x="33203050" y="13725207"/>
            <a:ext cx="6786469" cy="9757718"/>
          </a:xfrm>
          <a:prstGeom prst="rect">
            <a:avLst/>
          </a:prstGeom>
          <a:noFill/>
          <a:ln>
            <a:noFill/>
          </a:ln>
        </p:spPr>
      </p:pic>
      <p:sp>
        <p:nvSpPr>
          <p:cNvPr id="144" name="Google Shape;144;p13"/>
          <p:cNvSpPr txBox="1"/>
          <p:nvPr/>
        </p:nvSpPr>
        <p:spPr>
          <a:xfrm>
            <a:off x="31724955" y="21501539"/>
            <a:ext cx="8644320" cy="1501804"/>
          </a:xfrm>
          <a:prstGeom prst="rect">
            <a:avLst/>
          </a:prstGeom>
          <a:noFill/>
          <a:ln>
            <a:noFill/>
          </a:ln>
        </p:spPr>
        <p:txBody>
          <a:bodyPr spcFirstLastPara="1" wrap="square" lIns="438840" tIns="438840" rIns="438840" bIns="438840" anchor="t" anchorCtr="0">
            <a:spAutoFit/>
          </a:bodyPr>
          <a:lstStyle/>
          <a:p>
            <a:r>
              <a:rPr lang="en" sz="4000" i="1" dirty="0">
                <a:solidFill>
                  <a:schemeClr val="lt1"/>
                </a:solidFill>
                <a:latin typeface="Lato"/>
                <a:ea typeface="Lato"/>
                <a:cs typeface="Lato"/>
                <a:sym typeface="Lato"/>
              </a:rPr>
              <a:t>Figure 5. Flight Terminator</a:t>
            </a:r>
            <a:endParaRPr sz="4000" i="1" dirty="0">
              <a:solidFill>
                <a:schemeClr val="lt1"/>
              </a:solidFill>
              <a:latin typeface="Lato"/>
              <a:ea typeface="Lato"/>
              <a:cs typeface="Lato"/>
              <a:sym typeface="Lato"/>
            </a:endParaRPr>
          </a:p>
        </p:txBody>
      </p:sp>
      <p:sp>
        <p:nvSpPr>
          <p:cNvPr id="145" name="Google Shape;145;p13"/>
          <p:cNvSpPr txBox="1"/>
          <p:nvPr/>
        </p:nvSpPr>
        <p:spPr>
          <a:xfrm>
            <a:off x="12755108" y="7145310"/>
            <a:ext cx="7342225" cy="11350654"/>
          </a:xfrm>
          <a:prstGeom prst="rect">
            <a:avLst/>
          </a:prstGeom>
          <a:noFill/>
          <a:ln>
            <a:noFill/>
          </a:ln>
        </p:spPr>
        <p:txBody>
          <a:bodyPr spcFirstLastPara="1" wrap="square" lIns="438840" tIns="438840" rIns="438840" bIns="438840" anchor="t" anchorCtr="0">
            <a:spAutoFit/>
          </a:bodyPr>
          <a:lstStyle/>
          <a:p>
            <a:r>
              <a:rPr lang="en" sz="4000" dirty="0">
                <a:solidFill>
                  <a:schemeClr val="lt1"/>
                </a:solidFill>
                <a:latin typeface="Lato"/>
                <a:ea typeface="Lato"/>
                <a:cs typeface="Lato"/>
                <a:sym typeface="Lato"/>
              </a:rPr>
              <a:t>From our ground station we send an email through the Iridium network that contains a file with the 3 bit binary code for whichever operation we want to happen. This gets sent to our own Iridium modem which we then interpret through our </a:t>
            </a:r>
            <a:r>
              <a:rPr lang="en-US" sz="4000" dirty="0">
                <a:solidFill>
                  <a:schemeClr val="lt1"/>
                </a:solidFill>
                <a:latin typeface="Lato"/>
                <a:ea typeface="Lato"/>
                <a:cs typeface="Lato"/>
                <a:sym typeface="Lato"/>
              </a:rPr>
              <a:t>OCCAMS</a:t>
            </a:r>
            <a:r>
              <a:rPr lang="en" sz="4000" dirty="0">
                <a:solidFill>
                  <a:schemeClr val="lt1"/>
                </a:solidFill>
                <a:latin typeface="Lato"/>
                <a:ea typeface="Lato"/>
                <a:cs typeface="Lato"/>
                <a:sym typeface="Lato"/>
              </a:rPr>
              <a:t> board. </a:t>
            </a:r>
            <a:r>
              <a:rPr lang="en-US" sz="4000" dirty="0">
                <a:solidFill>
                  <a:schemeClr val="lt1"/>
                </a:solidFill>
                <a:latin typeface="Lato"/>
                <a:ea typeface="Lato"/>
                <a:cs typeface="Lato"/>
                <a:sym typeface="Lato"/>
              </a:rPr>
              <a:t>OCCAMS</a:t>
            </a:r>
            <a:r>
              <a:rPr lang="en" sz="4000" dirty="0">
                <a:solidFill>
                  <a:schemeClr val="lt1"/>
                </a:solidFill>
                <a:latin typeface="Lato"/>
                <a:ea typeface="Lato"/>
                <a:cs typeface="Lato"/>
                <a:sym typeface="Lato"/>
              </a:rPr>
              <a:t> then sends out that code through the Xbee3 RF module. Iridium also has precision GPS which we use in combination with our ground station to track our payloads during flight.</a:t>
            </a:r>
            <a:endParaRPr sz="4000" dirty="0">
              <a:solidFill>
                <a:schemeClr val="lt1"/>
              </a:solidFill>
              <a:latin typeface="Lato"/>
              <a:ea typeface="Lato"/>
              <a:cs typeface="Lato"/>
              <a:sym typeface="Lato"/>
            </a:endParaRPr>
          </a:p>
        </p:txBody>
      </p:sp>
      <p:pic>
        <p:nvPicPr>
          <p:cNvPr id="146" name="Google Shape;146;p13"/>
          <p:cNvPicPr preferRelativeResize="0"/>
          <p:nvPr/>
        </p:nvPicPr>
        <p:blipFill>
          <a:blip r:embed="rId5">
            <a:alphaModFix/>
          </a:blip>
          <a:stretch>
            <a:fillRect/>
          </a:stretch>
        </p:blipFill>
        <p:spPr>
          <a:xfrm>
            <a:off x="3077100" y="1583454"/>
            <a:ext cx="4118238" cy="1377920"/>
          </a:xfrm>
          <a:prstGeom prst="rect">
            <a:avLst/>
          </a:prstGeom>
          <a:noFill/>
          <a:ln>
            <a:noFill/>
          </a:ln>
        </p:spPr>
      </p:pic>
      <p:pic>
        <p:nvPicPr>
          <p:cNvPr id="147" name="Google Shape;147;p13"/>
          <p:cNvPicPr preferRelativeResize="0"/>
          <p:nvPr/>
        </p:nvPicPr>
        <p:blipFill>
          <a:blip r:embed="rId6">
            <a:alphaModFix/>
          </a:blip>
          <a:stretch>
            <a:fillRect/>
          </a:stretch>
        </p:blipFill>
        <p:spPr>
          <a:xfrm>
            <a:off x="7893101" y="1072571"/>
            <a:ext cx="3299460" cy="2649840"/>
          </a:xfrm>
          <a:prstGeom prst="rect">
            <a:avLst/>
          </a:prstGeom>
          <a:noFill/>
          <a:ln>
            <a:noFill/>
          </a:ln>
        </p:spPr>
      </p:pic>
      <p:pic>
        <p:nvPicPr>
          <p:cNvPr id="148" name="Google Shape;148;p13"/>
          <p:cNvPicPr preferRelativeResize="0"/>
          <p:nvPr/>
        </p:nvPicPr>
        <p:blipFill>
          <a:blip r:embed="rId7">
            <a:alphaModFix/>
          </a:blip>
          <a:stretch>
            <a:fillRect/>
          </a:stretch>
        </p:blipFill>
        <p:spPr>
          <a:xfrm>
            <a:off x="22647511" y="5337373"/>
            <a:ext cx="9153161" cy="6120575"/>
          </a:xfrm>
          <a:prstGeom prst="rect">
            <a:avLst/>
          </a:prstGeom>
          <a:noFill/>
          <a:ln>
            <a:noFill/>
          </a:ln>
        </p:spPr>
      </p:pic>
      <p:sp>
        <p:nvSpPr>
          <p:cNvPr id="149" name="Google Shape;149;p13"/>
          <p:cNvSpPr txBox="1"/>
          <p:nvPr/>
        </p:nvSpPr>
        <p:spPr>
          <a:xfrm>
            <a:off x="22095725" y="10998164"/>
            <a:ext cx="11279470" cy="1501804"/>
          </a:xfrm>
          <a:prstGeom prst="rect">
            <a:avLst/>
          </a:prstGeom>
          <a:noFill/>
          <a:ln>
            <a:noFill/>
          </a:ln>
        </p:spPr>
        <p:txBody>
          <a:bodyPr spcFirstLastPara="1" wrap="square" lIns="438840" tIns="438840" rIns="438840" bIns="438840" anchor="t" anchorCtr="0">
            <a:spAutoFit/>
          </a:bodyPr>
          <a:lstStyle/>
          <a:p>
            <a:r>
              <a:rPr lang="en" sz="4000" i="1" dirty="0">
                <a:solidFill>
                  <a:schemeClr val="lt1"/>
                </a:solidFill>
                <a:latin typeface="Lato"/>
                <a:ea typeface="Lato"/>
                <a:cs typeface="Lato"/>
                <a:sym typeface="Lato"/>
              </a:rPr>
              <a:t>Figure 1 &amp; 2. Iridium modem and </a:t>
            </a:r>
            <a:r>
              <a:rPr lang="en-US" sz="4000" i="1" dirty="0">
                <a:solidFill>
                  <a:schemeClr val="lt1"/>
                </a:solidFill>
                <a:latin typeface="Lato"/>
                <a:ea typeface="Lato"/>
                <a:cs typeface="Lato"/>
                <a:sym typeface="Lato"/>
              </a:rPr>
              <a:t>OCCAMS</a:t>
            </a:r>
            <a:r>
              <a:rPr lang="en" sz="4000" i="1" dirty="0">
                <a:solidFill>
                  <a:schemeClr val="lt1"/>
                </a:solidFill>
                <a:latin typeface="Lato"/>
                <a:ea typeface="Lato"/>
                <a:cs typeface="Lato"/>
                <a:sym typeface="Lato"/>
              </a:rPr>
              <a:t> PCB</a:t>
            </a:r>
            <a:endParaRPr sz="4000" i="1" dirty="0">
              <a:solidFill>
                <a:schemeClr val="lt1"/>
              </a:solidFill>
              <a:latin typeface="Lato"/>
              <a:ea typeface="Lato"/>
              <a:cs typeface="Lato"/>
              <a:sym typeface="Lato"/>
            </a:endParaRPr>
          </a:p>
        </p:txBody>
      </p:sp>
      <p:pic>
        <p:nvPicPr>
          <p:cNvPr id="150" name="Google Shape;150;p13"/>
          <p:cNvPicPr preferRelativeResize="0"/>
          <p:nvPr/>
        </p:nvPicPr>
        <p:blipFill>
          <a:blip r:embed="rId8">
            <a:alphaModFix/>
          </a:blip>
          <a:stretch>
            <a:fillRect/>
          </a:stretch>
        </p:blipFill>
        <p:spPr>
          <a:xfrm>
            <a:off x="37489690" y="1072571"/>
            <a:ext cx="3073318" cy="3121848"/>
          </a:xfrm>
          <a:prstGeom prst="rect">
            <a:avLst/>
          </a:prstGeom>
          <a:noFill/>
          <a:ln>
            <a:noFill/>
          </a:ln>
        </p:spPr>
      </p:pic>
      <p:pic>
        <p:nvPicPr>
          <p:cNvPr id="151" name="Google Shape;151;p13"/>
          <p:cNvPicPr preferRelativeResize="0"/>
          <p:nvPr/>
        </p:nvPicPr>
        <p:blipFill>
          <a:blip r:embed="rId9">
            <a:alphaModFix/>
          </a:blip>
          <a:stretch>
            <a:fillRect/>
          </a:stretch>
        </p:blipFill>
        <p:spPr>
          <a:xfrm>
            <a:off x="33067253" y="1072571"/>
            <a:ext cx="3073318" cy="3121848"/>
          </a:xfrm>
          <a:prstGeom prst="rect">
            <a:avLst/>
          </a:prstGeom>
          <a:noFill/>
          <a:ln>
            <a:noFill/>
          </a:ln>
        </p:spPr>
      </p:pic>
      <p:pic>
        <p:nvPicPr>
          <p:cNvPr id="152" name="Google Shape;152;p13"/>
          <p:cNvPicPr preferRelativeResize="0"/>
          <p:nvPr/>
        </p:nvPicPr>
        <p:blipFill>
          <a:blip r:embed="rId10">
            <a:alphaModFix/>
          </a:blip>
          <a:stretch>
            <a:fillRect/>
          </a:stretch>
        </p:blipFill>
        <p:spPr>
          <a:xfrm>
            <a:off x="11528484" y="21356320"/>
            <a:ext cx="7446230" cy="6232474"/>
          </a:xfrm>
          <a:prstGeom prst="rect">
            <a:avLst/>
          </a:prstGeom>
          <a:noFill/>
          <a:ln>
            <a:noFill/>
          </a:ln>
        </p:spPr>
      </p:pic>
      <p:sp>
        <p:nvSpPr>
          <p:cNvPr id="153" name="Google Shape;153;p13"/>
          <p:cNvSpPr txBox="1"/>
          <p:nvPr/>
        </p:nvSpPr>
        <p:spPr>
          <a:xfrm>
            <a:off x="11528513" y="27250872"/>
            <a:ext cx="6684480" cy="1501804"/>
          </a:xfrm>
          <a:prstGeom prst="rect">
            <a:avLst/>
          </a:prstGeom>
          <a:noFill/>
          <a:ln>
            <a:noFill/>
          </a:ln>
        </p:spPr>
        <p:txBody>
          <a:bodyPr spcFirstLastPara="1" wrap="square" lIns="438840" tIns="438840" rIns="438840" bIns="438840" anchor="t" anchorCtr="0">
            <a:spAutoFit/>
          </a:bodyPr>
          <a:lstStyle/>
          <a:p>
            <a:r>
              <a:rPr lang="en" sz="4000" i="1" dirty="0">
                <a:solidFill>
                  <a:schemeClr val="lt1"/>
                </a:solidFill>
                <a:latin typeface="Lato"/>
                <a:ea typeface="Lato"/>
                <a:cs typeface="Lato"/>
                <a:sym typeface="Lato"/>
              </a:rPr>
              <a:t>Figure 3. </a:t>
            </a:r>
            <a:r>
              <a:rPr lang="en-US" sz="4000" i="1" dirty="0">
                <a:solidFill>
                  <a:schemeClr val="lt1"/>
                </a:solidFill>
                <a:latin typeface="Lato"/>
                <a:ea typeface="Lato"/>
                <a:cs typeface="Lato"/>
                <a:sym typeface="Lato"/>
              </a:rPr>
              <a:t>OCCAMS</a:t>
            </a:r>
            <a:r>
              <a:rPr lang="en" sz="4000" i="1" dirty="0">
                <a:solidFill>
                  <a:schemeClr val="lt1"/>
                </a:solidFill>
                <a:latin typeface="Lato"/>
                <a:ea typeface="Lato"/>
                <a:cs typeface="Lato"/>
                <a:sym typeface="Lato"/>
              </a:rPr>
              <a:t> board</a:t>
            </a:r>
            <a:endParaRPr sz="4000" i="1" dirty="0">
              <a:solidFill>
                <a:schemeClr val="lt1"/>
              </a:solidFill>
              <a:latin typeface="Lato"/>
              <a:ea typeface="Lato"/>
              <a:cs typeface="Lato"/>
              <a:sym typeface="Lato"/>
            </a:endParaRPr>
          </a:p>
        </p:txBody>
      </p:sp>
      <p:sp>
        <p:nvSpPr>
          <p:cNvPr id="154" name="Google Shape;154;p13"/>
          <p:cNvSpPr txBox="1"/>
          <p:nvPr/>
        </p:nvSpPr>
        <p:spPr>
          <a:xfrm>
            <a:off x="19803163" y="19506730"/>
            <a:ext cx="5832000" cy="1901914"/>
          </a:xfrm>
          <a:prstGeom prst="rect">
            <a:avLst/>
          </a:prstGeom>
          <a:gradFill>
            <a:gsLst>
              <a:gs pos="0">
                <a:srgbClr val="344055"/>
              </a:gs>
              <a:gs pos="100000">
                <a:srgbClr val="030304"/>
              </a:gs>
            </a:gsLst>
            <a:lin ang="5400012" scaled="0"/>
          </a:gradFill>
          <a:ln>
            <a:noFill/>
          </a:ln>
        </p:spPr>
        <p:txBody>
          <a:bodyPr spcFirstLastPara="1" wrap="square" lIns="438840" tIns="438840" rIns="438840" bIns="438840" anchor="t" anchorCtr="0">
            <a:spAutoFit/>
          </a:bodyPr>
          <a:lstStyle/>
          <a:p>
            <a:r>
              <a:rPr lang="en" sz="6600" dirty="0">
                <a:solidFill>
                  <a:schemeClr val="lt1"/>
                </a:solidFill>
                <a:latin typeface="Lato"/>
                <a:ea typeface="Lato"/>
                <a:cs typeface="Lato"/>
                <a:sym typeface="Lato"/>
              </a:rPr>
              <a:t>Valve/Vent</a:t>
            </a:r>
            <a:endParaRPr sz="6600" dirty="0">
              <a:solidFill>
                <a:schemeClr val="lt1"/>
              </a:solidFill>
              <a:latin typeface="Lato"/>
              <a:ea typeface="Lato"/>
              <a:cs typeface="Lato"/>
              <a:sym typeface="Lato"/>
            </a:endParaRPr>
          </a:p>
        </p:txBody>
      </p:sp>
      <p:pic>
        <p:nvPicPr>
          <p:cNvPr id="155" name="Google Shape;155;p13"/>
          <p:cNvPicPr preferRelativeResize="0"/>
          <p:nvPr/>
        </p:nvPicPr>
        <p:blipFill>
          <a:blip r:embed="rId11">
            <a:alphaModFix/>
          </a:blip>
          <a:stretch>
            <a:fillRect/>
          </a:stretch>
        </p:blipFill>
        <p:spPr>
          <a:xfrm>
            <a:off x="27041334" y="19949358"/>
            <a:ext cx="3343440" cy="8239670"/>
          </a:xfrm>
          <a:prstGeom prst="rect">
            <a:avLst/>
          </a:prstGeom>
          <a:noFill/>
          <a:ln>
            <a:noFill/>
          </a:ln>
        </p:spPr>
      </p:pic>
      <p:sp>
        <p:nvSpPr>
          <p:cNvPr id="156" name="Google Shape;156;p13"/>
          <p:cNvSpPr txBox="1"/>
          <p:nvPr/>
        </p:nvSpPr>
        <p:spPr>
          <a:xfrm>
            <a:off x="26557141" y="27879391"/>
            <a:ext cx="4655520" cy="2732910"/>
          </a:xfrm>
          <a:prstGeom prst="rect">
            <a:avLst/>
          </a:prstGeom>
          <a:noFill/>
          <a:ln>
            <a:noFill/>
          </a:ln>
        </p:spPr>
        <p:txBody>
          <a:bodyPr spcFirstLastPara="1" wrap="square" lIns="438840" tIns="438840" rIns="438840" bIns="438840" anchor="t" anchorCtr="0">
            <a:spAutoFit/>
          </a:bodyPr>
          <a:lstStyle/>
          <a:p>
            <a:r>
              <a:rPr lang="en" sz="4000" i="1" dirty="0">
                <a:solidFill>
                  <a:schemeClr val="lt1"/>
                </a:solidFill>
                <a:latin typeface="Lato"/>
                <a:ea typeface="Lato"/>
                <a:cs typeface="Lato"/>
                <a:sym typeface="Lato"/>
              </a:rPr>
              <a:t>Figure 4. Valve to vent helium from balloon.</a:t>
            </a:r>
            <a:endParaRPr sz="4000" i="1" dirty="0">
              <a:solidFill>
                <a:schemeClr val="lt1"/>
              </a:solidFill>
              <a:latin typeface="Lato"/>
              <a:ea typeface="Lato"/>
              <a:cs typeface="Lato"/>
              <a:sym typeface="Lato"/>
            </a:endParaRPr>
          </a:p>
        </p:txBody>
      </p:sp>
      <p:sp>
        <p:nvSpPr>
          <p:cNvPr id="157" name="Google Shape;157;p13"/>
          <p:cNvSpPr txBox="1"/>
          <p:nvPr/>
        </p:nvSpPr>
        <p:spPr>
          <a:xfrm>
            <a:off x="15639947" y="2961374"/>
            <a:ext cx="12611305" cy="1994247"/>
          </a:xfrm>
          <a:prstGeom prst="rect">
            <a:avLst/>
          </a:prstGeom>
          <a:noFill/>
          <a:ln>
            <a:noFill/>
          </a:ln>
        </p:spPr>
        <p:txBody>
          <a:bodyPr spcFirstLastPara="1" wrap="square" lIns="438840" tIns="438840" rIns="438840" bIns="438840" anchor="t" anchorCtr="0">
            <a:spAutoFit/>
          </a:bodyPr>
          <a:lstStyle/>
          <a:p>
            <a:pPr algn="ctr"/>
            <a:r>
              <a:rPr lang="en" sz="3600" i="1" dirty="0">
                <a:solidFill>
                  <a:schemeClr val="lt1"/>
                </a:solidFill>
                <a:latin typeface="Lato"/>
                <a:ea typeface="Lato"/>
                <a:cs typeface="Lato"/>
                <a:sym typeface="Lato"/>
              </a:rPr>
              <a:t>Kristoffer Allick, Maximus Marceau, and Randal Larimer Montana State University</a:t>
            </a:r>
            <a:endParaRPr sz="3600" i="1" dirty="0">
              <a:solidFill>
                <a:schemeClr val="lt1"/>
              </a:solidFill>
              <a:latin typeface="Lato"/>
              <a:ea typeface="Lato"/>
              <a:cs typeface="Lato"/>
              <a:sym typeface="Lato"/>
            </a:endParaRPr>
          </a:p>
        </p:txBody>
      </p:sp>
      <p:sp>
        <p:nvSpPr>
          <p:cNvPr id="158" name="Google Shape;158;p13"/>
          <p:cNvSpPr txBox="1">
            <a:spLocks noGrp="1"/>
          </p:cNvSpPr>
          <p:nvPr>
            <p:ph type="body" idx="4294967295"/>
          </p:nvPr>
        </p:nvSpPr>
        <p:spPr>
          <a:xfrm>
            <a:off x="1975982" y="7142735"/>
            <a:ext cx="8122992" cy="11101722"/>
          </a:xfrm>
          <a:prstGeom prst="rect">
            <a:avLst/>
          </a:prstGeom>
        </p:spPr>
        <p:txBody>
          <a:bodyPr spcFirstLastPara="1" wrap="square" lIns="438840" tIns="438840" rIns="438840" bIns="438840" anchor="t" anchorCtr="0">
            <a:noAutofit/>
          </a:bodyPr>
          <a:lstStyle/>
          <a:p>
            <a:pPr marL="0" indent="0">
              <a:spcAft>
                <a:spcPts val="5760"/>
              </a:spcAft>
              <a:buSzPts val="605"/>
              <a:buNone/>
            </a:pPr>
            <a:r>
              <a:rPr lang="en" sz="4400" dirty="0"/>
              <a:t>The Iridium system is a modem that connects our custom PCB, called an </a:t>
            </a:r>
            <a:r>
              <a:rPr lang="en-US" sz="4400" dirty="0"/>
              <a:t>OCCAMS</a:t>
            </a:r>
            <a:r>
              <a:rPr lang="en" sz="4400" dirty="0"/>
              <a:t> board, to the Iridium satellite network so we can communicate to our payloads via our ground station. This system connects to our other payloads on our string using the XBee radio frequency modules. These modules are also used as microcontrollers for other systems on our flights.</a:t>
            </a:r>
            <a:endParaRPr sz="4400" dirty="0"/>
          </a:p>
        </p:txBody>
      </p:sp>
      <p:sp>
        <p:nvSpPr>
          <p:cNvPr id="159" name="Google Shape;159;p13"/>
          <p:cNvSpPr txBox="1"/>
          <p:nvPr/>
        </p:nvSpPr>
        <p:spPr>
          <a:xfrm>
            <a:off x="2408783" y="5518344"/>
            <a:ext cx="4118238" cy="1901914"/>
          </a:xfrm>
          <a:prstGeom prst="rect">
            <a:avLst/>
          </a:prstGeom>
          <a:gradFill>
            <a:gsLst>
              <a:gs pos="0">
                <a:srgbClr val="344055"/>
              </a:gs>
              <a:gs pos="100000">
                <a:srgbClr val="030304"/>
              </a:gs>
            </a:gsLst>
            <a:lin ang="5400012" scaled="0"/>
          </a:gradFill>
          <a:ln>
            <a:noFill/>
          </a:ln>
        </p:spPr>
        <p:txBody>
          <a:bodyPr spcFirstLastPara="1" wrap="square" lIns="438840" tIns="438840" rIns="438840" bIns="438840" anchor="t" anchorCtr="0">
            <a:spAutoFit/>
          </a:bodyPr>
          <a:lstStyle/>
          <a:p>
            <a:r>
              <a:rPr lang="en" sz="6600" dirty="0">
                <a:solidFill>
                  <a:schemeClr val="lt1"/>
                </a:solidFill>
                <a:latin typeface="Lato"/>
                <a:ea typeface="Lato"/>
                <a:cs typeface="Lato"/>
                <a:sym typeface="Lato"/>
              </a:rPr>
              <a:t>Abstract</a:t>
            </a:r>
            <a:endParaRPr sz="6600" dirty="0">
              <a:solidFill>
                <a:schemeClr val="lt1"/>
              </a:solidFill>
              <a:latin typeface="Lato"/>
              <a:ea typeface="Lato"/>
              <a:cs typeface="Lato"/>
              <a:sym typeface="Lato"/>
            </a:endParaRPr>
          </a:p>
        </p:txBody>
      </p:sp>
      <p:pic>
        <p:nvPicPr>
          <p:cNvPr id="5" name="Picture 4" descr="A pair of headphones on a table&#10;&#10;Description automatically generated with low confidence">
            <a:extLst>
              <a:ext uri="{FF2B5EF4-FFF2-40B4-BE49-F238E27FC236}">
                <a16:creationId xmlns:a16="http://schemas.microsoft.com/office/drawing/2014/main" id="{50CE0FF1-5F67-4C1F-2081-37729F1744E2}"/>
              </a:ext>
            </a:extLst>
          </p:cNvPr>
          <p:cNvPicPr>
            <a:picLocks noChangeAspect="1"/>
          </p:cNvPicPr>
          <p:nvPr/>
        </p:nvPicPr>
        <p:blipFill>
          <a:blip r:embed="rId12"/>
          <a:stretch>
            <a:fillRect/>
          </a:stretch>
        </p:blipFill>
        <p:spPr>
          <a:xfrm>
            <a:off x="22647511" y="12327916"/>
            <a:ext cx="8750968" cy="6120575"/>
          </a:xfrm>
          <a:prstGeom prst="rect">
            <a:avLst/>
          </a:prstGeom>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389</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Montserrat</vt:lpstr>
      <vt:lpstr>Arial</vt:lpstr>
      <vt:lpstr>Lato</vt:lpstr>
      <vt:lpstr>Focus</vt:lpstr>
      <vt:lpstr>Iridium Control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Iridium Control System</dc:title>
  <cp:lastModifiedBy>Kris Allick</cp:lastModifiedBy>
  <cp:revision>3</cp:revision>
  <dcterms:modified xsi:type="dcterms:W3CDTF">2022-09-20T20:36:14Z</dcterms:modified>
</cp:coreProperties>
</file>