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sldIdLst>
    <p:sldId id="256" r:id="rId3"/>
    <p:sldId id="259" r:id="rId4"/>
    <p:sldId id="269" r:id="rId5"/>
    <p:sldId id="260" r:id="rId6"/>
    <p:sldId id="261" r:id="rId7"/>
    <p:sldId id="257" r:id="rId8"/>
    <p:sldId id="258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 rot="10800000" flipH="1">
            <a:off x="0" y="3979800"/>
            <a:ext cx="9144000" cy="287819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9" name="Shape 9"/>
          <p:cNvSpPr/>
          <p:nvPr/>
        </p:nvSpPr>
        <p:spPr>
          <a:xfrm>
            <a:off x="0" y="3190900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x="0" y="39804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329190"/>
            <a:ext cx="7772400" cy="165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685800" y="4124476"/>
            <a:ext cx="7772400" cy="88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152400" algn="ctr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sz="2400" b="0" i="1" u="none" strike="noStrike" cap="none" baseline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 preserve="1">
  <p:cSld name="title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 preserve="1">
  <p:cSld name="CAPTION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rot="10800000" flipH="1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4526627" y="761799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x="4526627" y="15513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 rot="10800000" flipH="1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x="4526627" y="15513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Shape 24"/>
          <p:cNvSpPr/>
          <p:nvPr/>
        </p:nvSpPr>
        <p:spPr>
          <a:xfrm flipH="1">
            <a:off x="4526627" y="761799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/>
        </p:nvSpPr>
        <p:spPr>
          <a:xfrm rot="10800000" flipH="1">
            <a:off x="0" y="1550999"/>
            <a:ext cx="9144000" cy="530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x="4526627" y="761799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0" name="Shape 30"/>
          <p:cNvSpPr/>
          <p:nvPr/>
        </p:nvSpPr>
        <p:spPr>
          <a:xfrm rot="10800000">
            <a:off x="4526627" y="1551358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5883599"/>
            <a:ext cx="9144000" cy="9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x="4526627" y="5094446"/>
            <a:ext cx="4617372" cy="790108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x="4526627" y="5884005"/>
            <a:ext cx="4617372" cy="759612"/>
          </a:xfrm>
          <a:custGeom>
            <a:avLst/>
            <a:gdLst/>
            <a:ahLst/>
            <a:cxnLst/>
            <a:rect l="0" t="0" r="0" b="0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5895635"/>
            <a:ext cx="8229600" cy="67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1pPr>
            <a:lvl2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2pPr>
            <a:lvl3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3pPr>
            <a:lvl4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4pPr>
            <a:lvl5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5pPr>
            <a:lvl6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6pPr>
            <a:lvl7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66666"/>
              <a:buFont typeface="Arial"/>
              <a:buChar char="•"/>
              <a:defRPr sz="2400" i="1">
                <a:solidFill>
                  <a:schemeClr val="dk2"/>
                </a:solidFill>
              </a:defRPr>
            </a:lvl7pPr>
            <a:lvl8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Courier New"/>
              <a:buChar char="o"/>
              <a:defRPr sz="2400" i="1">
                <a:solidFill>
                  <a:schemeClr val="dk2"/>
                </a:solidFill>
              </a:defRPr>
            </a:lvl8pPr>
            <a:lvl9pPr marL="34290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Wingdings"/>
              <a:buChar char="§"/>
              <a:defRPr sz="2400" i="1">
                <a:solidFill>
                  <a:schemeClr val="dk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6676" y="101675"/>
            <a:ext cx="9134130" cy="6739722"/>
          </a:xfrm>
          <a:custGeom>
            <a:avLst/>
            <a:gdLst/>
            <a:ahLst/>
            <a:cxnLst/>
            <a:rect l="0" t="0" r="0" b="0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 preserve="1">
  <p:cSld name="titl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 preserve="1">
  <p:cSld name="tx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 preserve="1">
  <p:cSld name="twoColTx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 b="0" i="0" u="none" strike="noStrike" cap="none" baseline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matgyver\Downloads\Image_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matgyver\Downloads\Image_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Formation of a national organization for near space activities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Matthew E. Nelson</a:t>
            </a:r>
          </a:p>
          <a:p>
            <a:r>
              <a:rPr lang="en-US" dirty="0" smtClean="0"/>
              <a:t>Co-Chair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6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Promote collaboration between members</a:t>
            </a:r>
          </a:p>
          <a:p>
            <a:pPr fontAlgn="base"/>
            <a:r>
              <a:rPr lang="en-US" sz="3200" dirty="0" smtClean="0"/>
              <a:t>Sharing of information</a:t>
            </a:r>
          </a:p>
          <a:p>
            <a:pPr fontAlgn="base"/>
            <a:r>
              <a:rPr lang="en-US" sz="3200" dirty="0" smtClean="0"/>
              <a:t>Promote mentors to aid newer groups</a:t>
            </a:r>
          </a:p>
          <a:p>
            <a:pPr fontAlgn="base"/>
            <a:r>
              <a:rPr lang="en-US" sz="3200" dirty="0" smtClean="0"/>
              <a:t>Sharing of collected data</a:t>
            </a:r>
            <a:endParaRPr lang="en-US" sz="32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83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3200" dirty="0"/>
              <a:t>Interaction with the FAA</a:t>
            </a:r>
          </a:p>
          <a:p>
            <a:pPr fontAlgn="base"/>
            <a:r>
              <a:rPr lang="en-US" sz="3200" dirty="0" smtClean="0"/>
              <a:t>Unified voice on capital hill</a:t>
            </a:r>
          </a:p>
          <a:p>
            <a:pPr fontAlgn="base"/>
            <a:r>
              <a:rPr lang="en-US" sz="3200" dirty="0" smtClean="0"/>
              <a:t>Input on rule changes</a:t>
            </a:r>
          </a:p>
          <a:p>
            <a:pPr fontAlgn="base"/>
            <a:r>
              <a:rPr lang="en-US" sz="3200" dirty="0" smtClean="0"/>
              <a:t>Strengthen HAB groups relationship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03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3200" dirty="0"/>
              <a:t>Peer Review papers/articles</a:t>
            </a:r>
          </a:p>
          <a:p>
            <a:pPr fontAlgn="base"/>
            <a:r>
              <a:rPr lang="en-US" sz="3200" dirty="0" smtClean="0"/>
              <a:t>Plan to work with new HAB journal</a:t>
            </a:r>
            <a:endParaRPr lang="en-US" sz="2600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03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3200" dirty="0" smtClean="0"/>
              <a:t>Where things are at</a:t>
            </a:r>
            <a:endParaRPr lang="en-US" sz="3200" dirty="0"/>
          </a:p>
          <a:p>
            <a:pPr fontAlgn="base"/>
            <a:r>
              <a:rPr lang="en-US" sz="3200" dirty="0" smtClean="0"/>
              <a:t>Temporary website has been setup</a:t>
            </a:r>
          </a:p>
          <a:p>
            <a:pPr lvl="1" fontAlgn="base"/>
            <a:r>
              <a:rPr lang="en-US" sz="2000" dirty="0" smtClean="0"/>
              <a:t>http://nnsa.aerodynelabs.com</a:t>
            </a:r>
          </a:p>
          <a:p>
            <a:pPr lvl="1" fontAlgn="base"/>
            <a:r>
              <a:rPr lang="en-US" sz="2000" dirty="0" smtClean="0"/>
              <a:t>Hosting provided by </a:t>
            </a:r>
            <a:r>
              <a:rPr lang="en-US" sz="2000" dirty="0" err="1" smtClean="0"/>
              <a:t>AeroDyne</a:t>
            </a:r>
            <a:r>
              <a:rPr lang="en-US" sz="2000" dirty="0" smtClean="0"/>
              <a:t> Labs</a:t>
            </a:r>
          </a:p>
          <a:p>
            <a:pPr fontAlgn="base"/>
            <a:r>
              <a:rPr lang="en-US" sz="2600" dirty="0" smtClean="0"/>
              <a:t>We have had dialogs with Space Grant</a:t>
            </a:r>
          </a:p>
          <a:p>
            <a:pPr fontAlgn="base"/>
            <a:endParaRPr lang="en-US" sz="2600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18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3200" dirty="0" smtClean="0"/>
              <a:t>Looking to the future</a:t>
            </a:r>
            <a:endParaRPr lang="en-US" sz="3200" dirty="0"/>
          </a:p>
          <a:p>
            <a:pPr fontAlgn="base"/>
            <a:r>
              <a:rPr lang="en-US" sz="3200" dirty="0" smtClean="0"/>
              <a:t>Continue building connections with other groups</a:t>
            </a:r>
          </a:p>
          <a:p>
            <a:pPr fontAlgn="base"/>
            <a:r>
              <a:rPr lang="en-US" sz="3200" dirty="0" smtClean="0"/>
              <a:t>Make the organization “legit”</a:t>
            </a:r>
          </a:p>
          <a:p>
            <a:pPr fontAlgn="base"/>
            <a:r>
              <a:rPr lang="en-US" sz="2600" dirty="0" smtClean="0"/>
              <a:t>Actively recruit members</a:t>
            </a:r>
            <a:endParaRPr lang="en-US" sz="2000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89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3200" dirty="0" smtClean="0"/>
              <a:t>Questions!</a:t>
            </a:r>
          </a:p>
          <a:p>
            <a:pPr marL="0" indent="0" fontAlgn="base">
              <a:buNone/>
            </a:pPr>
            <a:endParaRPr lang="en-US" sz="3200" dirty="0"/>
          </a:p>
        </p:txBody>
      </p:sp>
      <p:pic>
        <p:nvPicPr>
          <p:cNvPr id="2050" name="Picture 2" descr="https://lh5.googleusercontent.com/-5VXWBJ2QBG8/SqLclyBT0qI/AAAAAAAAkFw/e0unH3cGeuo/s720/IMG_19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0"/>
            <a:ext cx="5638800" cy="42291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3200" dirty="0" smtClean="0"/>
              <a:t>Why do we need this organization?</a:t>
            </a:r>
          </a:p>
          <a:p>
            <a:pPr fontAlgn="base"/>
            <a:r>
              <a:rPr lang="en-US" sz="3200" dirty="0" smtClean="0"/>
              <a:t>Near Space Activities are on the rise</a:t>
            </a:r>
          </a:p>
          <a:p>
            <a:pPr lvl="1" fontAlgn="base"/>
            <a:r>
              <a:rPr lang="en-US" sz="2600" dirty="0" smtClean="0"/>
              <a:t>HAB activities in particular</a:t>
            </a:r>
          </a:p>
          <a:p>
            <a:pPr fontAlgn="base"/>
            <a:r>
              <a:rPr lang="en-US" sz="3200" dirty="0" smtClean="0"/>
              <a:t>We have no voice on capital hill</a:t>
            </a:r>
          </a:p>
          <a:p>
            <a:pPr fontAlgn="base"/>
            <a:r>
              <a:rPr lang="en-US" sz="3200" dirty="0" smtClean="0"/>
              <a:t>Although there are no reported accidents, we want to keep it that way</a:t>
            </a:r>
            <a:endParaRPr lang="en-US" sz="32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04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3200" dirty="0" smtClean="0"/>
              <a:t>About the name</a:t>
            </a:r>
            <a:endParaRPr lang="en-US" sz="3200" dirty="0"/>
          </a:p>
          <a:p>
            <a:pPr marL="0" indent="0" fontAlgn="base">
              <a:buNone/>
            </a:pPr>
            <a:endParaRPr lang="en-US" sz="3200" dirty="0"/>
          </a:p>
          <a:p>
            <a:pPr marL="0" indent="0" fontAlgn="base">
              <a:buNone/>
            </a:pPr>
            <a:r>
              <a:rPr lang="en-US" sz="3200" dirty="0" smtClean="0"/>
              <a:t>Current we are:</a:t>
            </a:r>
          </a:p>
          <a:p>
            <a:pPr fontAlgn="base"/>
            <a:endParaRPr lang="en-US" sz="3200" dirty="0"/>
          </a:p>
          <a:p>
            <a:pPr marL="0" indent="0" fontAlgn="base">
              <a:buNone/>
            </a:pPr>
            <a:r>
              <a:rPr lang="en-US" sz="3200" dirty="0" smtClean="0"/>
              <a:t>National Near Space Alliance</a:t>
            </a:r>
          </a:p>
          <a:p>
            <a:pPr marL="0" indent="0" fontAlgn="base">
              <a:buNone/>
            </a:pPr>
            <a:endParaRPr lang="en-US" sz="3200" dirty="0"/>
          </a:p>
          <a:p>
            <a:pPr marL="0" indent="0" fontAlgn="base">
              <a:buNone/>
            </a:pPr>
            <a:r>
              <a:rPr lang="en-US" sz="3200" dirty="0" smtClean="0"/>
              <a:t>We may change this</a:t>
            </a:r>
            <a:endParaRPr lang="en-US" sz="2000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8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3200" dirty="0" smtClean="0"/>
              <a:t>HAB Launches in 2011</a:t>
            </a:r>
            <a:endParaRPr lang="en-US" sz="3200" dirty="0"/>
          </a:p>
          <a:p>
            <a:pPr lvl="2"/>
            <a:endParaRPr lang="en-US" dirty="0"/>
          </a:p>
        </p:txBody>
      </p:sp>
      <p:pic>
        <p:nvPicPr>
          <p:cNvPr id="5" name="Picture 4" descr="Image_0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6000"/>
            <a:ext cx="7772400" cy="426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7187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3200" dirty="0" smtClean="0"/>
              <a:t>HAB Launches in 2012</a:t>
            </a:r>
            <a:endParaRPr lang="en-US" sz="3200" dirty="0"/>
          </a:p>
          <a:p>
            <a:pPr lvl="2"/>
            <a:endParaRPr lang="en-US" dirty="0"/>
          </a:p>
        </p:txBody>
      </p:sp>
      <p:pic>
        <p:nvPicPr>
          <p:cNvPr id="6" name="Picture 5" descr="Image_1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8305800" cy="4343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126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@ AHAC 2011</a:t>
            </a:r>
          </a:p>
          <a:p>
            <a:pPr lvl="1"/>
            <a:r>
              <a:rPr lang="en-US" dirty="0" smtClean="0"/>
              <a:t>Discussion on the formation of a new organization</a:t>
            </a:r>
          </a:p>
          <a:p>
            <a:pPr lvl="1"/>
            <a:r>
              <a:rPr lang="en-US" dirty="0" smtClean="0"/>
              <a:t>Several goals were identified</a:t>
            </a:r>
          </a:p>
          <a:p>
            <a:r>
              <a:rPr lang="en-US" dirty="0" smtClean="0"/>
              <a:t>Establish best practices and standards</a:t>
            </a:r>
          </a:p>
          <a:p>
            <a:pPr lvl="1"/>
            <a:r>
              <a:rPr lang="en-US" dirty="0" smtClean="0"/>
              <a:t>Promote safe operation of any near space activity</a:t>
            </a:r>
          </a:p>
          <a:p>
            <a:r>
              <a:rPr lang="en-US" dirty="0" smtClean="0"/>
              <a:t>Inform and Educate</a:t>
            </a:r>
          </a:p>
          <a:p>
            <a:r>
              <a:rPr lang="en-US" dirty="0" smtClean="0"/>
              <a:t>Promote collaboration between members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36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3200" dirty="0" smtClean="0"/>
              <a:t>Interaction </a:t>
            </a:r>
            <a:r>
              <a:rPr lang="en-US" sz="3200" dirty="0"/>
              <a:t>with the FAA</a:t>
            </a:r>
          </a:p>
          <a:p>
            <a:pPr lvl="1" fontAlgn="base"/>
            <a:r>
              <a:rPr lang="en-US" dirty="0"/>
              <a:t>Unified voice</a:t>
            </a:r>
          </a:p>
          <a:p>
            <a:pPr fontAlgn="base"/>
            <a:r>
              <a:rPr lang="en-US" sz="3200" dirty="0"/>
              <a:t>Interaction with other agencies</a:t>
            </a:r>
          </a:p>
          <a:p>
            <a:pPr lvl="1" fontAlgn="base"/>
            <a:r>
              <a:rPr lang="en-US" dirty="0"/>
              <a:t>Space Grant</a:t>
            </a:r>
          </a:p>
          <a:p>
            <a:pPr lvl="1" fontAlgn="base"/>
            <a:r>
              <a:rPr lang="en-US" dirty="0"/>
              <a:t>AIAA</a:t>
            </a:r>
          </a:p>
          <a:p>
            <a:pPr fontAlgn="base"/>
            <a:r>
              <a:rPr lang="en-US" sz="3200" dirty="0" smtClean="0"/>
              <a:t>Peer Review papers/articles</a:t>
            </a:r>
            <a:endParaRPr lang="en-US" sz="32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94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3200" dirty="0"/>
              <a:t>Establish best practices and standards</a:t>
            </a:r>
          </a:p>
          <a:p>
            <a:pPr fontAlgn="base"/>
            <a:r>
              <a:rPr lang="en-US" sz="3200" dirty="0" smtClean="0"/>
              <a:t>Draw upon members experiences</a:t>
            </a:r>
          </a:p>
          <a:p>
            <a:pPr fontAlgn="base"/>
            <a:r>
              <a:rPr lang="en-US" sz="3200" dirty="0" smtClean="0"/>
              <a:t>Establish guidelines</a:t>
            </a:r>
          </a:p>
          <a:p>
            <a:pPr fontAlgn="base"/>
            <a:r>
              <a:rPr lang="en-US" sz="3200" dirty="0" smtClean="0"/>
              <a:t>Show by example</a:t>
            </a:r>
            <a:endParaRPr lang="en-US" sz="32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39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NNSA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en-US" sz="3200" dirty="0" smtClean="0"/>
              <a:t>Inform and Educate</a:t>
            </a:r>
            <a:endParaRPr lang="en-US" sz="3200" dirty="0"/>
          </a:p>
          <a:p>
            <a:pPr fontAlgn="base"/>
            <a:r>
              <a:rPr lang="en-US" sz="3200" dirty="0" smtClean="0"/>
              <a:t>STEM Activities</a:t>
            </a:r>
          </a:p>
          <a:p>
            <a:pPr fontAlgn="base"/>
            <a:r>
              <a:rPr lang="en-US" sz="3200" dirty="0" smtClean="0"/>
              <a:t>Promote Education</a:t>
            </a:r>
          </a:p>
          <a:p>
            <a:pPr lvl="1" fontAlgn="base"/>
            <a:r>
              <a:rPr lang="en-US" sz="2600" dirty="0" smtClean="0"/>
              <a:t>K-12</a:t>
            </a:r>
          </a:p>
          <a:p>
            <a:pPr lvl="1" fontAlgn="base"/>
            <a:r>
              <a:rPr lang="en-US" sz="2600" dirty="0" smtClean="0"/>
              <a:t>High Education</a:t>
            </a:r>
          </a:p>
          <a:p>
            <a:pPr fontAlgn="base"/>
            <a:r>
              <a:rPr lang="en-US" sz="3200" dirty="0" smtClean="0"/>
              <a:t>Central repository of information</a:t>
            </a:r>
            <a:endParaRPr lang="en-US" sz="32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5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59</TotalTime>
  <Words>258</Words>
  <Application>Microsoft Office PowerPoint</Application>
  <PresentationFormat>On-screen Show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Theme1</vt:lpstr>
      <vt:lpstr>Custom Design</vt:lpstr>
      <vt:lpstr>Formation of a national organization for near space activities</vt:lpstr>
      <vt:lpstr>NNSA</vt:lpstr>
      <vt:lpstr>NNSA</vt:lpstr>
      <vt:lpstr>NNSA</vt:lpstr>
      <vt:lpstr>NNSA</vt:lpstr>
      <vt:lpstr>NNSA</vt:lpstr>
      <vt:lpstr>NNSA</vt:lpstr>
      <vt:lpstr>NNSA</vt:lpstr>
      <vt:lpstr>NNSA</vt:lpstr>
      <vt:lpstr>NNSA</vt:lpstr>
      <vt:lpstr>NNSA</vt:lpstr>
      <vt:lpstr>NNSA</vt:lpstr>
      <vt:lpstr>NNSA</vt:lpstr>
      <vt:lpstr>NNSA</vt:lpstr>
      <vt:lpstr>NNSA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</dc:creator>
  <cp:lastModifiedBy>Matthew</cp:lastModifiedBy>
  <cp:revision>9</cp:revision>
  <dcterms:created xsi:type="dcterms:W3CDTF">2012-06-19T04:00:47Z</dcterms:created>
  <dcterms:modified xsi:type="dcterms:W3CDTF">2012-06-19T05:00:46Z</dcterms:modified>
</cp:coreProperties>
</file>