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6"/>
  </p:notesMasterIdLst>
  <p:sldIdLst>
    <p:sldId id="256" r:id="rId5"/>
    <p:sldId id="257" r:id="rId6"/>
    <p:sldId id="278" r:id="rId7"/>
    <p:sldId id="279" r:id="rId8"/>
    <p:sldId id="280" r:id="rId9"/>
    <p:sldId id="281" r:id="rId10"/>
    <p:sldId id="282" r:id="rId11"/>
    <p:sldId id="283" r:id="rId12"/>
    <p:sldId id="262" r:id="rId13"/>
    <p:sldId id="284" r:id="rId14"/>
    <p:sldId id="285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C694116-F12E-9F20-AA3F-E7D33A9C90A8}" v="124" dt="2024-02-29T14:00:24.997"/>
    <p1510:client id="{3B0C23B2-F14F-2A21-5B1E-F5DC80091A2C}" v="1" dt="2024-02-29T20:18:35.732"/>
    <p1510:client id="{54CACC55-A853-2447-83B3-3C87B12CECA4}" v="1" dt="2024-02-29T19:49:33.121"/>
    <p1510:client id="{6DE02218-9D8F-4988-A38A-83425DD27E80}" v="16" dt="2024-02-28T23:00:05.544"/>
    <p1510:client id="{7B7B4662-75AE-3EB1-9A9A-83431A868216}" v="2515" dt="2024-02-29T15:48:52.720"/>
    <p1510:client id="{CB68E3D7-7A7B-BC31-09C2-F648355DF189}" v="1" dt="2024-02-29T20:18:04.62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eed, Melanie [WLNSS]" userId="S::melareed@iastate.edu::a2ba3e75-9174-4e0a-822f-a73862d9e9d3" providerId="AD" clId="Web-{3B0C23B2-F14F-2A21-5B1E-F5DC80091A2C}"/>
    <pc:docChg chg="delSld">
      <pc:chgData name="Reed, Melanie [WLNSS]" userId="S::melareed@iastate.edu::a2ba3e75-9174-4e0a-822f-a73862d9e9d3" providerId="AD" clId="Web-{3B0C23B2-F14F-2A21-5B1E-F5DC80091A2C}" dt="2024-02-29T20:18:35.732" v="0"/>
      <pc:docMkLst>
        <pc:docMk/>
      </pc:docMkLst>
      <pc:sldChg chg="del">
        <pc:chgData name="Reed, Melanie [WLNSS]" userId="S::melareed@iastate.edu::a2ba3e75-9174-4e0a-822f-a73862d9e9d3" providerId="AD" clId="Web-{3B0C23B2-F14F-2A21-5B1E-F5DC80091A2C}" dt="2024-02-29T20:18:35.732" v="0"/>
        <pc:sldMkLst>
          <pc:docMk/>
          <pc:sldMk cId="2666725482" sldId="286"/>
        </pc:sldMkLst>
      </pc:sldChg>
    </pc:docChg>
  </pc:docChgLst>
  <pc:docChgLst>
    <pc:chgData name="Reed, Melanie [WLNSS]" userId="S::melareed@iastate.edu::a2ba3e75-9174-4e0a-822f-a73862d9e9d3" providerId="AD" clId="Web-{CB68E3D7-7A7B-BC31-09C2-F648355DF189}"/>
    <pc:docChg chg="addSld">
      <pc:chgData name="Reed, Melanie [WLNSS]" userId="S::melareed@iastate.edu::a2ba3e75-9174-4e0a-822f-a73862d9e9d3" providerId="AD" clId="Web-{CB68E3D7-7A7B-BC31-09C2-F648355DF189}" dt="2024-02-29T20:18:04.620" v="0"/>
      <pc:docMkLst>
        <pc:docMk/>
      </pc:docMkLst>
      <pc:sldChg chg="new">
        <pc:chgData name="Reed, Melanie [WLNSS]" userId="S::melareed@iastate.edu::a2ba3e75-9174-4e0a-822f-a73862d9e9d3" providerId="AD" clId="Web-{CB68E3D7-7A7B-BC31-09C2-F648355DF189}" dt="2024-02-29T20:18:04.620" v="0"/>
        <pc:sldMkLst>
          <pc:docMk/>
          <pc:sldMk cId="2666725482" sldId="286"/>
        </pc:sldMkLst>
      </pc:sldChg>
    </pc:docChg>
  </pc:docChgLst>
  <pc:docChgLst>
    <pc:chgData name="Vanderheyden, Brian B [WLNSS]" userId="S::brianv1@iastate.edu::4ea395af-ca54-44f4-a435-03a21f2383f1" providerId="AD" clId="Web-{1C694116-F12E-9F20-AA3F-E7D33A9C90A8}"/>
    <pc:docChg chg="modSld">
      <pc:chgData name="Vanderheyden, Brian B [WLNSS]" userId="S::brianv1@iastate.edu::4ea395af-ca54-44f4-a435-03a21f2383f1" providerId="AD" clId="Web-{1C694116-F12E-9F20-AA3F-E7D33A9C90A8}" dt="2024-02-29T14:00:24.919" v="103" actId="14100"/>
      <pc:docMkLst>
        <pc:docMk/>
      </pc:docMkLst>
      <pc:sldChg chg="addSp modSp">
        <pc:chgData name="Vanderheyden, Brian B [WLNSS]" userId="S::brianv1@iastate.edu::4ea395af-ca54-44f4-a435-03a21f2383f1" providerId="AD" clId="Web-{1C694116-F12E-9F20-AA3F-E7D33A9C90A8}" dt="2024-02-29T14:00:24.919" v="103" actId="14100"/>
        <pc:sldMkLst>
          <pc:docMk/>
          <pc:sldMk cId="1076429856" sldId="275"/>
        </pc:sldMkLst>
        <pc:spChg chg="add mod">
          <ac:chgData name="Vanderheyden, Brian B [WLNSS]" userId="S::brianv1@iastate.edu::4ea395af-ca54-44f4-a435-03a21f2383f1" providerId="AD" clId="Web-{1C694116-F12E-9F20-AA3F-E7D33A9C90A8}" dt="2024-02-29T14:00:24.919" v="103" actId="14100"/>
          <ac:spMkLst>
            <pc:docMk/>
            <pc:sldMk cId="1076429856" sldId="275"/>
            <ac:spMk id="3" creationId="{15984BBA-3E55-C9AE-2E1F-3AD6D4DFA3C6}"/>
          </ac:spMkLst>
        </pc:spChg>
        <pc:graphicFrameChg chg="mod modGraphic">
          <ac:chgData name="Vanderheyden, Brian B [WLNSS]" userId="S::brianv1@iastate.edu::4ea395af-ca54-44f4-a435-03a21f2383f1" providerId="AD" clId="Web-{1C694116-F12E-9F20-AA3F-E7D33A9C90A8}" dt="2024-02-29T14:00:03.043" v="81"/>
          <ac:graphicFrameMkLst>
            <pc:docMk/>
            <pc:sldMk cId="1076429856" sldId="275"/>
            <ac:graphicFrameMk id="4" creationId="{5D6FC60A-928B-8840-829D-B38C1D9EB0E8}"/>
          </ac:graphicFrameMkLst>
        </pc:graphicFrameChg>
      </pc:sldChg>
    </pc:docChg>
  </pc:docChgLst>
  <pc:docChgLst>
    <pc:chgData name="Hampson, Charlotte [WLNSS]" userId="e95157f3-308d-4682-8139-8ae58ae921e2" providerId="ADAL" clId="{54CACC55-A853-2447-83B3-3C87B12CECA4}"/>
    <pc:docChg chg="modSld">
      <pc:chgData name="Hampson, Charlotte [WLNSS]" userId="e95157f3-308d-4682-8139-8ae58ae921e2" providerId="ADAL" clId="{54CACC55-A853-2447-83B3-3C87B12CECA4}" dt="2024-02-29T19:49:33.129" v="0" actId="729"/>
      <pc:docMkLst>
        <pc:docMk/>
      </pc:docMkLst>
      <pc:sldChg chg="mod modShow">
        <pc:chgData name="Hampson, Charlotte [WLNSS]" userId="e95157f3-308d-4682-8139-8ae58ae921e2" providerId="ADAL" clId="{54CACC55-A853-2447-83B3-3C87B12CECA4}" dt="2024-02-29T19:49:33.129" v="0" actId="729"/>
        <pc:sldMkLst>
          <pc:docMk/>
          <pc:sldMk cId="831067728" sldId="281"/>
        </pc:sldMkLst>
      </pc:sldChg>
    </pc:docChg>
  </pc:docChgLst>
  <pc:docChgLst>
    <pc:chgData name="Shelton, Sam (they/them) [WLNSS]" userId="S::sshelton@iastate.edu::962a5811-aab0-4e2a-9627-f1e39d032254" providerId="AD" clId="Web-{3FF17436-F4CB-FD55-9AC9-B695A967CD0B}"/>
    <pc:docChg chg="addSld delSld modSld sldOrd addMainMaster modMainMaster">
      <pc:chgData name="Shelton, Sam (they/them) [WLNSS]" userId="S::sshelton@iastate.edu::962a5811-aab0-4e2a-9627-f1e39d032254" providerId="AD" clId="Web-{3FF17436-F4CB-FD55-9AC9-B695A967CD0B}" dt="2024-02-27T14:51:02.999" v="1193" actId="1076"/>
      <pc:docMkLst>
        <pc:docMk/>
      </pc:docMkLst>
      <pc:sldChg chg="del">
        <pc:chgData name="Shelton, Sam (they/them) [WLNSS]" userId="S::sshelton@iastate.edu::962a5811-aab0-4e2a-9627-f1e39d032254" providerId="AD" clId="Web-{3FF17436-F4CB-FD55-9AC9-B695A967CD0B}" dt="2024-02-26T19:39:36.917" v="3"/>
        <pc:sldMkLst>
          <pc:docMk/>
          <pc:sldMk cId="109857222" sldId="256"/>
        </pc:sldMkLst>
      </pc:sldChg>
      <pc:sldChg chg="add del">
        <pc:chgData name="Shelton, Sam (they/them) [WLNSS]" userId="S::sshelton@iastate.edu::962a5811-aab0-4e2a-9627-f1e39d032254" providerId="AD" clId="Web-{3FF17436-F4CB-FD55-9AC9-B695A967CD0B}" dt="2024-02-26T19:39:36.917" v="2"/>
        <pc:sldMkLst>
          <pc:docMk/>
          <pc:sldMk cId="922983251" sldId="257"/>
        </pc:sldMkLst>
      </pc:sldChg>
      <pc:sldChg chg="modSp add">
        <pc:chgData name="Shelton, Sam (they/them) [WLNSS]" userId="S::sshelton@iastate.edu::962a5811-aab0-4e2a-9627-f1e39d032254" providerId="AD" clId="Web-{3FF17436-F4CB-FD55-9AC9-B695A967CD0B}" dt="2024-02-27T13:42:49.723" v="598" actId="20577"/>
        <pc:sldMkLst>
          <pc:docMk/>
          <pc:sldMk cId="1815735080" sldId="258"/>
        </pc:sldMkLst>
        <pc:spChg chg="mod">
          <ac:chgData name="Shelton, Sam (they/them) [WLNSS]" userId="S::sshelton@iastate.edu::962a5811-aab0-4e2a-9627-f1e39d032254" providerId="AD" clId="Web-{3FF17436-F4CB-FD55-9AC9-B695A967CD0B}" dt="2024-02-26T20:04:22.565" v="286" actId="20577"/>
          <ac:spMkLst>
            <pc:docMk/>
            <pc:sldMk cId="1815735080" sldId="258"/>
            <ac:spMk id="2" creationId="{00000000-0000-0000-0000-000000000000}"/>
          </ac:spMkLst>
        </pc:spChg>
        <pc:spChg chg="mod">
          <ac:chgData name="Shelton, Sam (they/them) [WLNSS]" userId="S::sshelton@iastate.edu::962a5811-aab0-4e2a-9627-f1e39d032254" providerId="AD" clId="Web-{3FF17436-F4CB-FD55-9AC9-B695A967CD0B}" dt="2024-02-27T13:42:49.723" v="598" actId="20577"/>
          <ac:spMkLst>
            <pc:docMk/>
            <pc:sldMk cId="1815735080" sldId="258"/>
            <ac:spMk id="3" creationId="{00000000-0000-0000-0000-000000000000}"/>
          </ac:spMkLst>
        </pc:spChg>
      </pc:sldChg>
      <pc:sldChg chg="modSp new">
        <pc:chgData name="Shelton, Sam (they/them) [WLNSS]" userId="S::sshelton@iastate.edu::962a5811-aab0-4e2a-9627-f1e39d032254" providerId="AD" clId="Web-{3FF17436-F4CB-FD55-9AC9-B695A967CD0B}" dt="2024-02-27T14:48:57.604" v="1186" actId="20577"/>
        <pc:sldMkLst>
          <pc:docMk/>
          <pc:sldMk cId="1747503230" sldId="259"/>
        </pc:sldMkLst>
        <pc:spChg chg="mod">
          <ac:chgData name="Shelton, Sam (they/them) [WLNSS]" userId="S::sshelton@iastate.edu::962a5811-aab0-4e2a-9627-f1e39d032254" providerId="AD" clId="Web-{3FF17436-F4CB-FD55-9AC9-B695A967CD0B}" dt="2024-02-26T19:48:47.765" v="66" actId="20577"/>
          <ac:spMkLst>
            <pc:docMk/>
            <pc:sldMk cId="1747503230" sldId="259"/>
            <ac:spMk id="2" creationId="{C666F102-5064-14A1-80E6-A2ED6239EAAE}"/>
          </ac:spMkLst>
        </pc:spChg>
        <pc:spChg chg="mod">
          <ac:chgData name="Shelton, Sam (they/them) [WLNSS]" userId="S::sshelton@iastate.edu::962a5811-aab0-4e2a-9627-f1e39d032254" providerId="AD" clId="Web-{3FF17436-F4CB-FD55-9AC9-B695A967CD0B}" dt="2024-02-27T14:48:57.604" v="1186" actId="20577"/>
          <ac:spMkLst>
            <pc:docMk/>
            <pc:sldMk cId="1747503230" sldId="259"/>
            <ac:spMk id="3" creationId="{68CF8057-1E75-6FB7-CFB8-87BA9AD59C3C}"/>
          </ac:spMkLst>
        </pc:spChg>
      </pc:sldChg>
      <pc:sldChg chg="addSp delSp modSp new">
        <pc:chgData name="Shelton, Sam (they/them) [WLNSS]" userId="S::sshelton@iastate.edu::962a5811-aab0-4e2a-9627-f1e39d032254" providerId="AD" clId="Web-{3FF17436-F4CB-FD55-9AC9-B695A967CD0B}" dt="2024-02-26T19:57:13.065" v="267" actId="14100"/>
        <pc:sldMkLst>
          <pc:docMk/>
          <pc:sldMk cId="1121666888" sldId="260"/>
        </pc:sldMkLst>
        <pc:spChg chg="del mod">
          <ac:chgData name="Shelton, Sam (they/them) [WLNSS]" userId="S::sshelton@iastate.edu::962a5811-aab0-4e2a-9627-f1e39d032254" providerId="AD" clId="Web-{3FF17436-F4CB-FD55-9AC9-B695A967CD0B}" dt="2024-02-26T19:56:09.547" v="250"/>
          <ac:spMkLst>
            <pc:docMk/>
            <pc:sldMk cId="1121666888" sldId="260"/>
            <ac:spMk id="2" creationId="{C8013FF8-6726-A4CB-EAD7-A021ACE296BF}"/>
          </ac:spMkLst>
        </pc:spChg>
        <pc:spChg chg="del">
          <ac:chgData name="Shelton, Sam (they/them) [WLNSS]" userId="S::sshelton@iastate.edu::962a5811-aab0-4e2a-9627-f1e39d032254" providerId="AD" clId="Web-{3FF17436-F4CB-FD55-9AC9-B695A967CD0B}" dt="2024-02-26T19:45:46.415" v="37"/>
          <ac:spMkLst>
            <pc:docMk/>
            <pc:sldMk cId="1121666888" sldId="260"/>
            <ac:spMk id="3" creationId="{533A091C-310A-69C5-BCF7-E47885CDEC23}"/>
          </ac:spMkLst>
        </pc:spChg>
        <pc:spChg chg="add mod">
          <ac:chgData name="Shelton, Sam (they/them) [WLNSS]" userId="S::sshelton@iastate.edu::962a5811-aab0-4e2a-9627-f1e39d032254" providerId="AD" clId="Web-{3FF17436-F4CB-FD55-9AC9-B695A967CD0B}" dt="2024-02-26T19:56:55.080" v="265" actId="20577"/>
          <ac:spMkLst>
            <pc:docMk/>
            <pc:sldMk cId="1121666888" sldId="260"/>
            <ac:spMk id="6" creationId="{27A649A1-AE75-D8FA-B49D-24EC17795CD8}"/>
          </ac:spMkLst>
        </pc:spChg>
        <pc:picChg chg="add mod ord">
          <ac:chgData name="Shelton, Sam (they/them) [WLNSS]" userId="S::sshelton@iastate.edu::962a5811-aab0-4e2a-9627-f1e39d032254" providerId="AD" clId="Web-{3FF17436-F4CB-FD55-9AC9-B695A967CD0B}" dt="2024-02-26T19:57:13.065" v="267" actId="14100"/>
          <ac:picMkLst>
            <pc:docMk/>
            <pc:sldMk cId="1121666888" sldId="260"/>
            <ac:picMk id="4" creationId="{AB2CC3BB-EF30-D17C-1E2C-F16C6418C4B5}"/>
          </ac:picMkLst>
        </pc:picChg>
      </pc:sldChg>
      <pc:sldChg chg="add del replId">
        <pc:chgData name="Shelton, Sam (they/them) [WLNSS]" userId="S::sshelton@iastate.edu::962a5811-aab0-4e2a-9627-f1e39d032254" providerId="AD" clId="Web-{3FF17436-F4CB-FD55-9AC9-B695A967CD0B}" dt="2024-02-26T19:57:19.378" v="269"/>
        <pc:sldMkLst>
          <pc:docMk/>
          <pc:sldMk cId="2069453037" sldId="261"/>
        </pc:sldMkLst>
      </pc:sldChg>
      <pc:sldChg chg="addSp delSp modSp new">
        <pc:chgData name="Shelton, Sam (they/them) [WLNSS]" userId="S::sshelton@iastate.edu::962a5811-aab0-4e2a-9627-f1e39d032254" providerId="AD" clId="Web-{3FF17436-F4CB-FD55-9AC9-B695A967CD0B}" dt="2024-02-26T19:58:09.817" v="282" actId="14100"/>
        <pc:sldMkLst>
          <pc:docMk/>
          <pc:sldMk cId="2145568460" sldId="261"/>
        </pc:sldMkLst>
        <pc:spChg chg="mod">
          <ac:chgData name="Shelton, Sam (they/them) [WLNSS]" userId="S::sshelton@iastate.edu::962a5811-aab0-4e2a-9627-f1e39d032254" providerId="AD" clId="Web-{3FF17436-F4CB-FD55-9AC9-B695A967CD0B}" dt="2024-02-26T19:57:58.801" v="280"/>
          <ac:spMkLst>
            <pc:docMk/>
            <pc:sldMk cId="2145568460" sldId="261"/>
            <ac:spMk id="2" creationId="{9A771C3D-BDA2-D4EF-9092-828DD9094EAA}"/>
          </ac:spMkLst>
        </pc:spChg>
        <pc:spChg chg="del">
          <ac:chgData name="Shelton, Sam (they/them) [WLNSS]" userId="S::sshelton@iastate.edu::962a5811-aab0-4e2a-9627-f1e39d032254" providerId="AD" clId="Web-{3FF17436-F4CB-FD55-9AC9-B695A967CD0B}" dt="2024-02-26T19:57:25.159" v="271"/>
          <ac:spMkLst>
            <pc:docMk/>
            <pc:sldMk cId="2145568460" sldId="261"/>
            <ac:spMk id="3" creationId="{CD9B6E3D-446D-6F7F-3C82-BCDFE9D0CFE8}"/>
          </ac:spMkLst>
        </pc:spChg>
        <pc:picChg chg="add mod">
          <ac:chgData name="Shelton, Sam (they/them) [WLNSS]" userId="S::sshelton@iastate.edu::962a5811-aab0-4e2a-9627-f1e39d032254" providerId="AD" clId="Web-{3FF17436-F4CB-FD55-9AC9-B695A967CD0B}" dt="2024-02-26T19:58:09.817" v="282" actId="14100"/>
          <ac:picMkLst>
            <pc:docMk/>
            <pc:sldMk cId="2145568460" sldId="261"/>
            <ac:picMk id="4" creationId="{A926170E-0AFB-D5A1-F0E8-3A9DEB8A08F9}"/>
          </ac:picMkLst>
        </pc:picChg>
      </pc:sldChg>
      <pc:sldChg chg="addSp delSp modSp new">
        <pc:chgData name="Shelton, Sam (they/them) [WLNSS]" userId="S::sshelton@iastate.edu::962a5811-aab0-4e2a-9627-f1e39d032254" providerId="AD" clId="Web-{3FF17436-F4CB-FD55-9AC9-B695A967CD0B}" dt="2024-02-27T14:14:40.731" v="788" actId="20577"/>
        <pc:sldMkLst>
          <pc:docMk/>
          <pc:sldMk cId="1090593594" sldId="262"/>
        </pc:sldMkLst>
        <pc:spChg chg="mod">
          <ac:chgData name="Shelton, Sam (they/them) [WLNSS]" userId="S::sshelton@iastate.edu::962a5811-aab0-4e2a-9627-f1e39d032254" providerId="AD" clId="Web-{3FF17436-F4CB-FD55-9AC9-B695A967CD0B}" dt="2024-02-26T20:10:43.329" v="344"/>
          <ac:spMkLst>
            <pc:docMk/>
            <pc:sldMk cId="1090593594" sldId="262"/>
            <ac:spMk id="2" creationId="{BDD646F8-9336-08D3-D1FD-EC2572EDC122}"/>
          </ac:spMkLst>
        </pc:spChg>
        <pc:spChg chg="del mod">
          <ac:chgData name="Shelton, Sam (they/them) [WLNSS]" userId="S::sshelton@iastate.edu::962a5811-aab0-4e2a-9627-f1e39d032254" providerId="AD" clId="Web-{3FF17436-F4CB-FD55-9AC9-B695A967CD0B}" dt="2024-02-26T20:09:00.497" v="318"/>
          <ac:spMkLst>
            <pc:docMk/>
            <pc:sldMk cId="1090593594" sldId="262"/>
            <ac:spMk id="3" creationId="{0D65240B-A7AE-55C2-0195-67895C85CE2F}"/>
          </ac:spMkLst>
        </pc:spChg>
        <pc:spChg chg="add mod">
          <ac:chgData name="Shelton, Sam (they/them) [WLNSS]" userId="S::sshelton@iastate.edu::962a5811-aab0-4e2a-9627-f1e39d032254" providerId="AD" clId="Web-{3FF17436-F4CB-FD55-9AC9-B695A967CD0B}" dt="2024-02-27T14:14:40.731" v="788" actId="20577"/>
          <ac:spMkLst>
            <pc:docMk/>
            <pc:sldMk cId="1090593594" sldId="262"/>
            <ac:spMk id="3" creationId="{D17D32AA-A036-C739-FFD7-9DBA2684E899}"/>
          </ac:spMkLst>
        </pc:spChg>
        <pc:picChg chg="add mod modCrop">
          <ac:chgData name="Shelton, Sam (they/them) [WLNSS]" userId="S::sshelton@iastate.edu::962a5811-aab0-4e2a-9627-f1e39d032254" providerId="AD" clId="Web-{3FF17436-F4CB-FD55-9AC9-B695A967CD0B}" dt="2024-02-27T14:13:25.369" v="768" actId="1076"/>
          <ac:picMkLst>
            <pc:docMk/>
            <pc:sldMk cId="1090593594" sldId="262"/>
            <ac:picMk id="4" creationId="{F8497AC4-8C55-67AD-C514-A6A1CB988FEA}"/>
          </ac:picMkLst>
        </pc:picChg>
      </pc:sldChg>
      <pc:sldChg chg="modSp new del">
        <pc:chgData name="Shelton, Sam (they/them) [WLNSS]" userId="S::sshelton@iastate.edu::962a5811-aab0-4e2a-9627-f1e39d032254" providerId="AD" clId="Web-{3FF17436-F4CB-FD55-9AC9-B695A967CD0B}" dt="2024-02-27T13:33:15.014" v="408"/>
        <pc:sldMkLst>
          <pc:docMk/>
          <pc:sldMk cId="3286865144" sldId="263"/>
        </pc:sldMkLst>
        <pc:spChg chg="mod">
          <ac:chgData name="Shelton, Sam (they/them) [WLNSS]" userId="S::sshelton@iastate.edu::962a5811-aab0-4e2a-9627-f1e39d032254" providerId="AD" clId="Web-{3FF17436-F4CB-FD55-9AC9-B695A967CD0B}" dt="2024-02-26T20:11:52.160" v="356" actId="20577"/>
          <ac:spMkLst>
            <pc:docMk/>
            <pc:sldMk cId="3286865144" sldId="263"/>
            <ac:spMk id="2" creationId="{02325326-089B-4489-8A9E-04781CD1AFE3}"/>
          </ac:spMkLst>
        </pc:spChg>
        <pc:spChg chg="mod">
          <ac:chgData name="Shelton, Sam (they/them) [WLNSS]" userId="S::sshelton@iastate.edu::962a5811-aab0-4e2a-9627-f1e39d032254" providerId="AD" clId="Web-{3FF17436-F4CB-FD55-9AC9-B695A967CD0B}" dt="2024-02-26T20:12:59.631" v="360" actId="20577"/>
          <ac:spMkLst>
            <pc:docMk/>
            <pc:sldMk cId="3286865144" sldId="263"/>
            <ac:spMk id="3" creationId="{56753047-A156-9BD0-BF2A-D489FAF93F15}"/>
          </ac:spMkLst>
        </pc:spChg>
      </pc:sldChg>
      <pc:sldChg chg="addSp delSp modSp new del ord">
        <pc:chgData name="Shelton, Sam (they/them) [WLNSS]" userId="S::sshelton@iastate.edu::962a5811-aab0-4e2a-9627-f1e39d032254" providerId="AD" clId="Web-{3FF17436-F4CB-FD55-9AC9-B695A967CD0B}" dt="2024-02-27T14:08:42.593" v="766"/>
        <pc:sldMkLst>
          <pc:docMk/>
          <pc:sldMk cId="1630035732" sldId="264"/>
        </pc:sldMkLst>
        <pc:spChg chg="add del">
          <ac:chgData name="Shelton, Sam (they/them) [WLNSS]" userId="S::sshelton@iastate.edu::962a5811-aab0-4e2a-9627-f1e39d032254" providerId="AD" clId="Web-{3FF17436-F4CB-FD55-9AC9-B695A967CD0B}" dt="2024-02-26T20:16:20.857" v="367"/>
          <ac:spMkLst>
            <pc:docMk/>
            <pc:sldMk cId="1630035732" sldId="264"/>
            <ac:spMk id="2" creationId="{7B95E085-9F1D-52B0-CE59-D725F3A04403}"/>
          </ac:spMkLst>
        </pc:spChg>
        <pc:spChg chg="add mod">
          <ac:chgData name="Shelton, Sam (they/them) [WLNSS]" userId="S::sshelton@iastate.edu::962a5811-aab0-4e2a-9627-f1e39d032254" providerId="AD" clId="Web-{3FF17436-F4CB-FD55-9AC9-B695A967CD0B}" dt="2024-02-27T14:06:05.181" v="739" actId="20577"/>
          <ac:spMkLst>
            <pc:docMk/>
            <pc:sldMk cId="1630035732" sldId="264"/>
            <ac:spMk id="3" creationId="{C274215A-EFF1-3FD0-B350-5899E9F54FED}"/>
          </ac:spMkLst>
        </pc:spChg>
      </pc:sldChg>
      <pc:sldChg chg="delSp add del replId">
        <pc:chgData name="Shelton, Sam (they/them) [WLNSS]" userId="S::sshelton@iastate.edu::962a5811-aab0-4e2a-9627-f1e39d032254" providerId="AD" clId="Web-{3FF17436-F4CB-FD55-9AC9-B695A967CD0B}" dt="2024-02-26T20:16:02.872" v="363"/>
        <pc:sldMkLst>
          <pc:docMk/>
          <pc:sldMk cId="3191679017" sldId="264"/>
        </pc:sldMkLst>
        <pc:picChg chg="del">
          <ac:chgData name="Shelton, Sam (they/them) [WLNSS]" userId="S::sshelton@iastate.edu::962a5811-aab0-4e2a-9627-f1e39d032254" providerId="AD" clId="Web-{3FF17436-F4CB-FD55-9AC9-B695A967CD0B}" dt="2024-02-26T20:16:01.341" v="362"/>
          <ac:picMkLst>
            <pc:docMk/>
            <pc:sldMk cId="3191679017" sldId="264"/>
            <ac:picMk id="4" creationId="{F8497AC4-8C55-67AD-C514-A6A1CB988FEA}"/>
          </ac:picMkLst>
        </pc:picChg>
      </pc:sldChg>
      <pc:sldChg chg="modSp add del replId">
        <pc:chgData name="Shelton, Sam (they/them) [WLNSS]" userId="S::sshelton@iastate.edu::962a5811-aab0-4e2a-9627-f1e39d032254" providerId="AD" clId="Web-{3FF17436-F4CB-FD55-9AC9-B695A967CD0B}" dt="2024-02-27T14:30:47.063" v="924"/>
        <pc:sldMkLst>
          <pc:docMk/>
          <pc:sldMk cId="620516284" sldId="265"/>
        </pc:sldMkLst>
        <pc:spChg chg="mod">
          <ac:chgData name="Shelton, Sam (they/them) [WLNSS]" userId="S::sshelton@iastate.edu::962a5811-aab0-4e2a-9627-f1e39d032254" providerId="AD" clId="Web-{3FF17436-F4CB-FD55-9AC9-B695A967CD0B}" dt="2024-02-27T14:29:27.639" v="908" actId="20577"/>
          <ac:spMkLst>
            <pc:docMk/>
            <pc:sldMk cId="620516284" sldId="265"/>
            <ac:spMk id="3" creationId="{C274215A-EFF1-3FD0-B350-5899E9F54FED}"/>
          </ac:spMkLst>
        </pc:spChg>
      </pc:sldChg>
      <pc:sldChg chg="modSp add del replId">
        <pc:chgData name="Shelton, Sam (they/them) [WLNSS]" userId="S::sshelton@iastate.edu::962a5811-aab0-4e2a-9627-f1e39d032254" providerId="AD" clId="Web-{3FF17436-F4CB-FD55-9AC9-B695A967CD0B}" dt="2024-02-27T13:37:36.743" v="451"/>
        <pc:sldMkLst>
          <pc:docMk/>
          <pc:sldMk cId="3076605163" sldId="266"/>
        </pc:sldMkLst>
        <pc:spChg chg="mod">
          <ac:chgData name="Shelton, Sam (they/them) [WLNSS]" userId="S::sshelton@iastate.edu::962a5811-aab0-4e2a-9627-f1e39d032254" providerId="AD" clId="Web-{3FF17436-F4CB-FD55-9AC9-B695A967CD0B}" dt="2024-02-27T13:37:34.696" v="450" actId="20577"/>
          <ac:spMkLst>
            <pc:docMk/>
            <pc:sldMk cId="3076605163" sldId="266"/>
            <ac:spMk id="3" creationId="{C274215A-EFF1-3FD0-B350-5899E9F54FED}"/>
          </ac:spMkLst>
        </pc:spChg>
      </pc:sldChg>
      <pc:sldChg chg="modSp add del replId">
        <pc:chgData name="Shelton, Sam (they/them) [WLNSS]" userId="S::sshelton@iastate.edu::962a5811-aab0-4e2a-9627-f1e39d032254" providerId="AD" clId="Web-{3FF17436-F4CB-FD55-9AC9-B695A967CD0B}" dt="2024-02-27T14:30:45.048" v="922"/>
        <pc:sldMkLst>
          <pc:docMk/>
          <pc:sldMk cId="3920732911" sldId="266"/>
        </pc:sldMkLst>
        <pc:spChg chg="mod">
          <ac:chgData name="Shelton, Sam (they/them) [WLNSS]" userId="S::sshelton@iastate.edu::962a5811-aab0-4e2a-9627-f1e39d032254" providerId="AD" clId="Web-{3FF17436-F4CB-FD55-9AC9-B695A967CD0B}" dt="2024-02-27T13:38:43.261" v="498" actId="20577"/>
          <ac:spMkLst>
            <pc:docMk/>
            <pc:sldMk cId="3920732911" sldId="266"/>
            <ac:spMk id="3" creationId="{C274215A-EFF1-3FD0-B350-5899E9F54FED}"/>
          </ac:spMkLst>
        </pc:spChg>
      </pc:sldChg>
      <pc:sldChg chg="add del replId">
        <pc:chgData name="Shelton, Sam (they/them) [WLNSS]" userId="S::sshelton@iastate.edu::962a5811-aab0-4e2a-9627-f1e39d032254" providerId="AD" clId="Web-{3FF17436-F4CB-FD55-9AC9-B695A967CD0B}" dt="2024-02-27T13:37:38.040" v="452"/>
        <pc:sldMkLst>
          <pc:docMk/>
          <pc:sldMk cId="3734075896" sldId="267"/>
        </pc:sldMkLst>
      </pc:sldChg>
      <pc:sldChg chg="modSp add del replId">
        <pc:chgData name="Shelton, Sam (they/them) [WLNSS]" userId="S::sshelton@iastate.edu::962a5811-aab0-4e2a-9627-f1e39d032254" providerId="AD" clId="Web-{3FF17436-F4CB-FD55-9AC9-B695A967CD0B}" dt="2024-02-27T14:30:45.673" v="923"/>
        <pc:sldMkLst>
          <pc:docMk/>
          <pc:sldMk cId="4269936796" sldId="267"/>
        </pc:sldMkLst>
        <pc:spChg chg="mod">
          <ac:chgData name="Shelton, Sam (they/them) [WLNSS]" userId="S::sshelton@iastate.edu::962a5811-aab0-4e2a-9627-f1e39d032254" providerId="AD" clId="Web-{3FF17436-F4CB-FD55-9AC9-B695A967CD0B}" dt="2024-02-27T14:26:13.006" v="901" actId="20577"/>
          <ac:spMkLst>
            <pc:docMk/>
            <pc:sldMk cId="4269936796" sldId="267"/>
            <ac:spMk id="3" creationId="{C274215A-EFF1-3FD0-B350-5899E9F54FED}"/>
          </ac:spMkLst>
        </pc:spChg>
      </pc:sldChg>
      <pc:sldChg chg="modSp new modNotes">
        <pc:chgData name="Shelton, Sam (they/them) [WLNSS]" userId="S::sshelton@iastate.edu::962a5811-aab0-4e2a-9627-f1e39d032254" providerId="AD" clId="Web-{3FF17436-F4CB-FD55-9AC9-B695A967CD0B}" dt="2024-02-27T14:41:30.165" v="1056"/>
        <pc:sldMkLst>
          <pc:docMk/>
          <pc:sldMk cId="805823827" sldId="268"/>
        </pc:sldMkLst>
        <pc:spChg chg="mod">
          <ac:chgData name="Shelton, Sam (they/them) [WLNSS]" userId="S::sshelton@iastate.edu::962a5811-aab0-4e2a-9627-f1e39d032254" providerId="AD" clId="Web-{3FF17436-F4CB-FD55-9AC9-B695A967CD0B}" dt="2024-02-27T13:42:22.003" v="596" actId="20577"/>
          <ac:spMkLst>
            <pc:docMk/>
            <pc:sldMk cId="805823827" sldId="268"/>
            <ac:spMk id="2" creationId="{0734388C-6B07-DEFB-A6BE-D3033161C15D}"/>
          </ac:spMkLst>
        </pc:spChg>
      </pc:sldChg>
      <pc:sldChg chg="modSp add del replId">
        <pc:chgData name="Shelton, Sam (they/them) [WLNSS]" userId="S::sshelton@iastate.edu::962a5811-aab0-4e2a-9627-f1e39d032254" providerId="AD" clId="Web-{3FF17436-F4CB-FD55-9AC9-B695A967CD0B}" dt="2024-02-27T14:08:42.593" v="765"/>
        <pc:sldMkLst>
          <pc:docMk/>
          <pc:sldMk cId="675370515" sldId="269"/>
        </pc:sldMkLst>
        <pc:spChg chg="mod">
          <ac:chgData name="Shelton, Sam (they/them) [WLNSS]" userId="S::sshelton@iastate.edu::962a5811-aab0-4e2a-9627-f1e39d032254" providerId="AD" clId="Web-{3FF17436-F4CB-FD55-9AC9-B695A967CD0B}" dt="2024-02-27T13:44:39.352" v="611" actId="20577"/>
          <ac:spMkLst>
            <pc:docMk/>
            <pc:sldMk cId="675370515" sldId="269"/>
            <ac:spMk id="3" creationId="{C274215A-EFF1-3FD0-B350-5899E9F54FED}"/>
          </ac:spMkLst>
        </pc:spChg>
      </pc:sldChg>
      <pc:sldChg chg="modSp add del replId">
        <pc:chgData name="Shelton, Sam (they/them) [WLNSS]" userId="S::sshelton@iastate.edu::962a5811-aab0-4e2a-9627-f1e39d032254" providerId="AD" clId="Web-{3FF17436-F4CB-FD55-9AC9-B695A967CD0B}" dt="2024-02-27T14:08:42.593" v="764"/>
        <pc:sldMkLst>
          <pc:docMk/>
          <pc:sldMk cId="3424801790" sldId="270"/>
        </pc:sldMkLst>
        <pc:spChg chg="mod">
          <ac:chgData name="Shelton, Sam (they/them) [WLNSS]" userId="S::sshelton@iastate.edu::962a5811-aab0-4e2a-9627-f1e39d032254" providerId="AD" clId="Web-{3FF17436-F4CB-FD55-9AC9-B695A967CD0B}" dt="2024-02-27T13:45:29.041" v="631" actId="20577"/>
          <ac:spMkLst>
            <pc:docMk/>
            <pc:sldMk cId="3424801790" sldId="270"/>
            <ac:spMk id="3" creationId="{C274215A-EFF1-3FD0-B350-5899E9F54FED}"/>
          </ac:spMkLst>
        </pc:spChg>
      </pc:sldChg>
      <pc:sldChg chg="modSp new">
        <pc:chgData name="Shelton, Sam (they/them) [WLNSS]" userId="S::sshelton@iastate.edu::962a5811-aab0-4e2a-9627-f1e39d032254" providerId="AD" clId="Web-{3FF17436-F4CB-FD55-9AC9-B695A967CD0B}" dt="2024-02-27T14:23:29.610" v="893" actId="20577"/>
        <pc:sldMkLst>
          <pc:docMk/>
          <pc:sldMk cId="3891451885" sldId="271"/>
        </pc:sldMkLst>
        <pc:spChg chg="mod">
          <ac:chgData name="Shelton, Sam (they/them) [WLNSS]" userId="S::sshelton@iastate.edu::962a5811-aab0-4e2a-9627-f1e39d032254" providerId="AD" clId="Web-{3FF17436-F4CB-FD55-9AC9-B695A967CD0B}" dt="2024-02-27T14:23:29.610" v="893" actId="20577"/>
          <ac:spMkLst>
            <pc:docMk/>
            <pc:sldMk cId="3891451885" sldId="271"/>
            <ac:spMk id="2" creationId="{AF8C3AD1-0F80-7BDF-DF9D-189057EE4CDA}"/>
          </ac:spMkLst>
        </pc:spChg>
        <pc:spChg chg="mod">
          <ac:chgData name="Shelton, Sam (they/them) [WLNSS]" userId="S::sshelton@iastate.edu::962a5811-aab0-4e2a-9627-f1e39d032254" providerId="AD" clId="Web-{3FF17436-F4CB-FD55-9AC9-B695A967CD0B}" dt="2024-02-27T13:57:07.895" v="676" actId="20577"/>
          <ac:spMkLst>
            <pc:docMk/>
            <pc:sldMk cId="3891451885" sldId="271"/>
            <ac:spMk id="3" creationId="{A7FD3C19-20B7-7D6D-AE25-0CB3FFD35B95}"/>
          </ac:spMkLst>
        </pc:spChg>
      </pc:sldChg>
      <pc:sldChg chg="addSp delSp modSp new del">
        <pc:chgData name="Shelton, Sam (they/them) [WLNSS]" userId="S::sshelton@iastate.edu::962a5811-aab0-4e2a-9627-f1e39d032254" providerId="AD" clId="Web-{3FF17436-F4CB-FD55-9AC9-B695A967CD0B}" dt="2024-02-27T13:59:17.822" v="738"/>
        <pc:sldMkLst>
          <pc:docMk/>
          <pc:sldMk cId="147324560" sldId="272"/>
        </pc:sldMkLst>
        <pc:spChg chg="mod">
          <ac:chgData name="Shelton, Sam (they/them) [WLNSS]" userId="S::sshelton@iastate.edu::962a5811-aab0-4e2a-9627-f1e39d032254" providerId="AD" clId="Web-{3FF17436-F4CB-FD55-9AC9-B695A967CD0B}" dt="2024-02-27T13:57:46.178" v="680" actId="20577"/>
          <ac:spMkLst>
            <pc:docMk/>
            <pc:sldMk cId="147324560" sldId="272"/>
            <ac:spMk id="2" creationId="{05FE1CE6-3EB0-1842-36F0-88938BAC45BA}"/>
          </ac:spMkLst>
        </pc:spChg>
        <pc:spChg chg="del mod">
          <ac:chgData name="Shelton, Sam (they/them) [WLNSS]" userId="S::sshelton@iastate.edu::962a5811-aab0-4e2a-9627-f1e39d032254" providerId="AD" clId="Web-{3FF17436-F4CB-FD55-9AC9-B695A967CD0B}" dt="2024-02-27T13:58:57.087" v="735"/>
          <ac:spMkLst>
            <pc:docMk/>
            <pc:sldMk cId="147324560" sldId="272"/>
            <ac:spMk id="3" creationId="{4512C7A9-B1EB-4684-F056-A9A6BF25F6A5}"/>
          </ac:spMkLst>
        </pc:spChg>
        <pc:spChg chg="add mod">
          <ac:chgData name="Shelton, Sam (they/them) [WLNSS]" userId="S::sshelton@iastate.edu::962a5811-aab0-4e2a-9627-f1e39d032254" providerId="AD" clId="Web-{3FF17436-F4CB-FD55-9AC9-B695A967CD0B}" dt="2024-02-27T13:59:11.540" v="737" actId="20577"/>
          <ac:spMkLst>
            <pc:docMk/>
            <pc:sldMk cId="147324560" sldId="272"/>
            <ac:spMk id="5" creationId="{2E4585E1-9631-1271-2053-FB758D1BCF3F}"/>
          </ac:spMkLst>
        </pc:spChg>
      </pc:sldChg>
      <pc:sldChg chg="addSp delSp modSp new">
        <pc:chgData name="Shelton, Sam (they/them) [WLNSS]" userId="S::sshelton@iastate.edu::962a5811-aab0-4e2a-9627-f1e39d032254" providerId="AD" clId="Web-{3FF17436-F4CB-FD55-9AC9-B695A967CD0B}" dt="2024-02-27T14:51:02.999" v="1193" actId="1076"/>
        <pc:sldMkLst>
          <pc:docMk/>
          <pc:sldMk cId="1762899403" sldId="272"/>
        </pc:sldMkLst>
        <pc:spChg chg="mod">
          <ac:chgData name="Shelton, Sam (they/them) [WLNSS]" userId="S::sshelton@iastate.edu::962a5811-aab0-4e2a-9627-f1e39d032254" providerId="AD" clId="Web-{3FF17436-F4CB-FD55-9AC9-B695A967CD0B}" dt="2024-02-27T14:16:07.187" v="808" actId="20577"/>
          <ac:spMkLst>
            <pc:docMk/>
            <pc:sldMk cId="1762899403" sldId="272"/>
            <ac:spMk id="2" creationId="{7D9BDB56-21A8-EC04-636B-72B8A1DE8D5E}"/>
          </ac:spMkLst>
        </pc:spChg>
        <pc:spChg chg="del">
          <ac:chgData name="Shelton, Sam (they/them) [WLNSS]" userId="S::sshelton@iastate.edu::962a5811-aab0-4e2a-9627-f1e39d032254" providerId="AD" clId="Web-{3FF17436-F4CB-FD55-9AC9-B695A967CD0B}" dt="2024-02-27T14:31:04.158" v="925"/>
          <ac:spMkLst>
            <pc:docMk/>
            <pc:sldMk cId="1762899403" sldId="272"/>
            <ac:spMk id="3" creationId="{E896D0B4-7D7B-991B-9E30-E62EDF20C4D5}"/>
          </ac:spMkLst>
        </pc:spChg>
        <pc:picChg chg="add mod modCrop">
          <ac:chgData name="Shelton, Sam (they/them) [WLNSS]" userId="S::sshelton@iastate.edu::962a5811-aab0-4e2a-9627-f1e39d032254" providerId="AD" clId="Web-{3FF17436-F4CB-FD55-9AC9-B695A967CD0B}" dt="2024-02-27T14:51:02.999" v="1193" actId="1076"/>
          <ac:picMkLst>
            <pc:docMk/>
            <pc:sldMk cId="1762899403" sldId="272"/>
            <ac:picMk id="4" creationId="{DF7F5943-23B8-F9A8-6F64-7EAAAC775F69}"/>
          </ac:picMkLst>
        </pc:picChg>
      </pc:sldChg>
      <pc:sldChg chg="modSp new del">
        <pc:chgData name="Shelton, Sam (they/them) [WLNSS]" userId="S::sshelton@iastate.edu::962a5811-aab0-4e2a-9627-f1e39d032254" providerId="AD" clId="Web-{3FF17436-F4CB-FD55-9AC9-B695A967CD0B}" dt="2024-02-27T14:08:42.593" v="767"/>
        <pc:sldMkLst>
          <pc:docMk/>
          <pc:sldMk cId="3968461896" sldId="272"/>
        </pc:sldMkLst>
        <pc:spChg chg="mod">
          <ac:chgData name="Shelton, Sam (they/them) [WLNSS]" userId="S::sshelton@iastate.edu::962a5811-aab0-4e2a-9627-f1e39d032254" providerId="AD" clId="Web-{3FF17436-F4CB-FD55-9AC9-B695A967CD0B}" dt="2024-02-27T14:06:44.823" v="748" actId="20577"/>
          <ac:spMkLst>
            <pc:docMk/>
            <pc:sldMk cId="3968461896" sldId="272"/>
            <ac:spMk id="2" creationId="{25B10650-6C18-6A3A-5541-FF38AF9024CF}"/>
          </ac:spMkLst>
        </pc:spChg>
        <pc:spChg chg="mod">
          <ac:chgData name="Shelton, Sam (they/them) [WLNSS]" userId="S::sshelton@iastate.edu::962a5811-aab0-4e2a-9627-f1e39d032254" providerId="AD" clId="Web-{3FF17436-F4CB-FD55-9AC9-B695A967CD0B}" dt="2024-02-27T14:07:37.997" v="763" actId="20577"/>
          <ac:spMkLst>
            <pc:docMk/>
            <pc:sldMk cId="3968461896" sldId="272"/>
            <ac:spMk id="3" creationId="{5B83B459-88DD-D06B-F146-0CA69C1DE66A}"/>
          </ac:spMkLst>
        </pc:spChg>
      </pc:sldChg>
      <pc:sldChg chg="modSp new">
        <pc:chgData name="Shelton, Sam (they/them) [WLNSS]" userId="S::sshelton@iastate.edu::962a5811-aab0-4e2a-9627-f1e39d032254" providerId="AD" clId="Web-{3FF17436-F4CB-FD55-9AC9-B695A967CD0B}" dt="2024-02-27T14:20:38.838" v="878" actId="20577"/>
        <pc:sldMkLst>
          <pc:docMk/>
          <pc:sldMk cId="1923706043" sldId="273"/>
        </pc:sldMkLst>
        <pc:spChg chg="mod">
          <ac:chgData name="Shelton, Sam (they/them) [WLNSS]" userId="S::sshelton@iastate.edu::962a5811-aab0-4e2a-9627-f1e39d032254" providerId="AD" clId="Web-{3FF17436-F4CB-FD55-9AC9-B695A967CD0B}" dt="2024-02-27T14:18:27.599" v="825" actId="20577"/>
          <ac:spMkLst>
            <pc:docMk/>
            <pc:sldMk cId="1923706043" sldId="273"/>
            <ac:spMk id="2" creationId="{C7941E0C-87E8-F4DE-69A1-DEB1F23BA940}"/>
          </ac:spMkLst>
        </pc:spChg>
        <pc:spChg chg="mod">
          <ac:chgData name="Shelton, Sam (they/them) [WLNSS]" userId="S::sshelton@iastate.edu::962a5811-aab0-4e2a-9627-f1e39d032254" providerId="AD" clId="Web-{3FF17436-F4CB-FD55-9AC9-B695A967CD0B}" dt="2024-02-27T14:20:38.838" v="878" actId="20577"/>
          <ac:spMkLst>
            <pc:docMk/>
            <pc:sldMk cId="1923706043" sldId="273"/>
            <ac:spMk id="3" creationId="{6FB898ED-4CC8-5F26-8DB5-A94718A034BC}"/>
          </ac:spMkLst>
        </pc:spChg>
      </pc:sldChg>
      <pc:sldChg chg="modSp new modNotes">
        <pc:chgData name="Shelton, Sam (they/them) [WLNSS]" userId="S::sshelton@iastate.edu::962a5811-aab0-4e2a-9627-f1e39d032254" providerId="AD" clId="Web-{3FF17436-F4CB-FD55-9AC9-B695A967CD0B}" dt="2024-02-27T14:46:12.801" v="1168" actId="20577"/>
        <pc:sldMkLst>
          <pc:docMk/>
          <pc:sldMk cId="1593080064" sldId="274"/>
        </pc:sldMkLst>
        <pc:spChg chg="mod">
          <ac:chgData name="Shelton, Sam (they/them) [WLNSS]" userId="S::sshelton@iastate.edu::962a5811-aab0-4e2a-9627-f1e39d032254" providerId="AD" clId="Web-{3FF17436-F4CB-FD55-9AC9-B695A967CD0B}" dt="2024-02-27T14:30:01.468" v="912" actId="20577"/>
          <ac:spMkLst>
            <pc:docMk/>
            <pc:sldMk cId="1593080064" sldId="274"/>
            <ac:spMk id="2" creationId="{460367E8-6593-022E-7A00-A164E3CC8966}"/>
          </ac:spMkLst>
        </pc:spChg>
        <pc:spChg chg="mod">
          <ac:chgData name="Shelton, Sam (they/them) [WLNSS]" userId="S::sshelton@iastate.edu::962a5811-aab0-4e2a-9627-f1e39d032254" providerId="AD" clId="Web-{3FF17436-F4CB-FD55-9AC9-B695A967CD0B}" dt="2024-02-27T14:46:12.801" v="1168" actId="20577"/>
          <ac:spMkLst>
            <pc:docMk/>
            <pc:sldMk cId="1593080064" sldId="274"/>
            <ac:spMk id="3" creationId="{BEAAB50D-4E43-CC49-C870-B5E833D5C878}"/>
          </ac:spMkLst>
        </pc:spChg>
      </pc:sldChg>
      <pc:sldMasterChg chg="add addSldLayout">
        <pc:chgData name="Shelton, Sam (they/them) [WLNSS]" userId="S::sshelton@iastate.edu::962a5811-aab0-4e2a-9627-f1e39d032254" providerId="AD" clId="Web-{3FF17436-F4CB-FD55-9AC9-B695A967CD0B}" dt="2024-02-26T19:39:32.823" v="1"/>
        <pc:sldMasterMkLst>
          <pc:docMk/>
          <pc:sldMasterMk cId="383646904" sldId="2147483648"/>
        </pc:sldMasterMkLst>
        <pc:sldLayoutChg chg="add">
          <pc:chgData name="Shelton, Sam (they/them) [WLNSS]" userId="S::sshelton@iastate.edu::962a5811-aab0-4e2a-9627-f1e39d032254" providerId="AD" clId="Web-{3FF17436-F4CB-FD55-9AC9-B695A967CD0B}" dt="2024-02-26T19:39:32.823" v="1"/>
          <pc:sldLayoutMkLst>
            <pc:docMk/>
            <pc:sldMasterMk cId="383646904" sldId="2147483648"/>
            <pc:sldLayoutMk cId="2998162398" sldId="2147483649"/>
          </pc:sldLayoutMkLst>
        </pc:sldLayoutChg>
        <pc:sldLayoutChg chg="add">
          <pc:chgData name="Shelton, Sam (they/them) [WLNSS]" userId="S::sshelton@iastate.edu::962a5811-aab0-4e2a-9627-f1e39d032254" providerId="AD" clId="Web-{3FF17436-F4CB-FD55-9AC9-B695A967CD0B}" dt="2024-02-26T19:39:32.823" v="1"/>
          <pc:sldLayoutMkLst>
            <pc:docMk/>
            <pc:sldMasterMk cId="383646904" sldId="2147483648"/>
            <pc:sldLayoutMk cId="2889521235" sldId="2147483650"/>
          </pc:sldLayoutMkLst>
        </pc:sldLayoutChg>
        <pc:sldLayoutChg chg="add">
          <pc:chgData name="Shelton, Sam (they/them) [WLNSS]" userId="S::sshelton@iastate.edu::962a5811-aab0-4e2a-9627-f1e39d032254" providerId="AD" clId="Web-{3FF17436-F4CB-FD55-9AC9-B695A967CD0B}" dt="2024-02-26T19:39:32.823" v="1"/>
          <pc:sldLayoutMkLst>
            <pc:docMk/>
            <pc:sldMasterMk cId="383646904" sldId="2147483648"/>
            <pc:sldLayoutMk cId="2764608395" sldId="2147483651"/>
          </pc:sldLayoutMkLst>
        </pc:sldLayoutChg>
        <pc:sldLayoutChg chg="add">
          <pc:chgData name="Shelton, Sam (they/them) [WLNSS]" userId="S::sshelton@iastate.edu::962a5811-aab0-4e2a-9627-f1e39d032254" providerId="AD" clId="Web-{3FF17436-F4CB-FD55-9AC9-B695A967CD0B}" dt="2024-02-26T19:39:32.823" v="1"/>
          <pc:sldLayoutMkLst>
            <pc:docMk/>
            <pc:sldMasterMk cId="383646904" sldId="2147483648"/>
            <pc:sldLayoutMk cId="547802810" sldId="2147483652"/>
          </pc:sldLayoutMkLst>
        </pc:sldLayoutChg>
        <pc:sldLayoutChg chg="add">
          <pc:chgData name="Shelton, Sam (they/them) [WLNSS]" userId="S::sshelton@iastate.edu::962a5811-aab0-4e2a-9627-f1e39d032254" providerId="AD" clId="Web-{3FF17436-F4CB-FD55-9AC9-B695A967CD0B}" dt="2024-02-26T19:39:32.823" v="1"/>
          <pc:sldLayoutMkLst>
            <pc:docMk/>
            <pc:sldMasterMk cId="383646904" sldId="2147483648"/>
            <pc:sldLayoutMk cId="4134483909" sldId="2147483653"/>
          </pc:sldLayoutMkLst>
        </pc:sldLayoutChg>
        <pc:sldLayoutChg chg="add">
          <pc:chgData name="Shelton, Sam (they/them) [WLNSS]" userId="S::sshelton@iastate.edu::962a5811-aab0-4e2a-9627-f1e39d032254" providerId="AD" clId="Web-{3FF17436-F4CB-FD55-9AC9-B695A967CD0B}" dt="2024-02-26T19:39:32.823" v="1"/>
          <pc:sldLayoutMkLst>
            <pc:docMk/>
            <pc:sldMasterMk cId="383646904" sldId="2147483648"/>
            <pc:sldLayoutMk cId="4071394366" sldId="2147483654"/>
          </pc:sldLayoutMkLst>
        </pc:sldLayoutChg>
        <pc:sldLayoutChg chg="add">
          <pc:chgData name="Shelton, Sam (they/them) [WLNSS]" userId="S::sshelton@iastate.edu::962a5811-aab0-4e2a-9627-f1e39d032254" providerId="AD" clId="Web-{3FF17436-F4CB-FD55-9AC9-B695A967CD0B}" dt="2024-02-26T19:39:32.823" v="1"/>
          <pc:sldLayoutMkLst>
            <pc:docMk/>
            <pc:sldMasterMk cId="383646904" sldId="2147483648"/>
            <pc:sldLayoutMk cId="2054038106" sldId="2147483655"/>
          </pc:sldLayoutMkLst>
        </pc:sldLayoutChg>
        <pc:sldLayoutChg chg="add">
          <pc:chgData name="Shelton, Sam (they/them) [WLNSS]" userId="S::sshelton@iastate.edu::962a5811-aab0-4e2a-9627-f1e39d032254" providerId="AD" clId="Web-{3FF17436-F4CB-FD55-9AC9-B695A967CD0B}" dt="2024-02-26T19:39:32.823" v="1"/>
          <pc:sldLayoutMkLst>
            <pc:docMk/>
            <pc:sldMasterMk cId="383646904" sldId="2147483648"/>
            <pc:sldLayoutMk cId="518018847" sldId="2147483656"/>
          </pc:sldLayoutMkLst>
        </pc:sldLayoutChg>
        <pc:sldLayoutChg chg="add">
          <pc:chgData name="Shelton, Sam (they/them) [WLNSS]" userId="S::sshelton@iastate.edu::962a5811-aab0-4e2a-9627-f1e39d032254" providerId="AD" clId="Web-{3FF17436-F4CB-FD55-9AC9-B695A967CD0B}" dt="2024-02-26T19:39:32.823" v="1"/>
          <pc:sldLayoutMkLst>
            <pc:docMk/>
            <pc:sldMasterMk cId="383646904" sldId="2147483648"/>
            <pc:sldLayoutMk cId="1559275440" sldId="2147483657"/>
          </pc:sldLayoutMkLst>
        </pc:sldLayoutChg>
        <pc:sldLayoutChg chg="add">
          <pc:chgData name="Shelton, Sam (they/them) [WLNSS]" userId="S::sshelton@iastate.edu::962a5811-aab0-4e2a-9627-f1e39d032254" providerId="AD" clId="Web-{3FF17436-F4CB-FD55-9AC9-B695A967CD0B}" dt="2024-02-26T19:39:32.823" v="1"/>
          <pc:sldLayoutMkLst>
            <pc:docMk/>
            <pc:sldMasterMk cId="383646904" sldId="2147483648"/>
            <pc:sldLayoutMk cId="4002168196" sldId="2147483658"/>
          </pc:sldLayoutMkLst>
        </pc:sldLayoutChg>
        <pc:sldLayoutChg chg="add">
          <pc:chgData name="Shelton, Sam (they/them) [WLNSS]" userId="S::sshelton@iastate.edu::962a5811-aab0-4e2a-9627-f1e39d032254" providerId="AD" clId="Web-{3FF17436-F4CB-FD55-9AC9-B695A967CD0B}" dt="2024-02-26T19:39:32.823" v="1"/>
          <pc:sldLayoutMkLst>
            <pc:docMk/>
            <pc:sldMasterMk cId="383646904" sldId="2147483648"/>
            <pc:sldLayoutMk cId="176598493" sldId="2147483659"/>
          </pc:sldLayoutMkLst>
        </pc:sldLayoutChg>
        <pc:sldLayoutChg chg="add">
          <pc:chgData name="Shelton, Sam (they/them) [WLNSS]" userId="S::sshelton@iastate.edu::962a5811-aab0-4e2a-9627-f1e39d032254" providerId="AD" clId="Web-{3FF17436-F4CB-FD55-9AC9-B695A967CD0B}" dt="2024-02-26T19:39:32.823" v="1"/>
          <pc:sldLayoutMkLst>
            <pc:docMk/>
            <pc:sldMasterMk cId="383646904" sldId="2147483648"/>
            <pc:sldLayoutMk cId="664219346" sldId="2147483660"/>
          </pc:sldLayoutMkLst>
        </pc:sldLayoutChg>
      </pc:sldMasterChg>
      <pc:sldMasterChg chg="replId">
        <pc:chgData name="Shelton, Sam (they/them) [WLNSS]" userId="S::sshelton@iastate.edu::962a5811-aab0-4e2a-9627-f1e39d032254" providerId="AD" clId="Web-{3FF17436-F4CB-FD55-9AC9-B695A967CD0B}" dt="2024-02-26T19:39:32.823" v="1"/>
        <pc:sldMasterMkLst>
          <pc:docMk/>
          <pc:sldMasterMk cId="2460954070" sldId="2147483672"/>
        </pc:sldMasterMkLst>
      </pc:sldMasterChg>
    </pc:docChg>
  </pc:docChgLst>
  <pc:docChgLst>
    <pc:chgData name="Vanderheyden, Brian B [WLNSS]" userId="S::brianv1@iastate.edu::4ea395af-ca54-44f4-a435-03a21f2383f1" providerId="AD" clId="Web-{6DE02218-9D8F-4988-A38A-83425DD27E80}"/>
    <pc:docChg chg="modSld">
      <pc:chgData name="Vanderheyden, Brian B [WLNSS]" userId="S::brianv1@iastate.edu::4ea395af-ca54-44f4-a435-03a21f2383f1" providerId="AD" clId="Web-{6DE02218-9D8F-4988-A38A-83425DD27E80}" dt="2024-02-28T23:00:05.544" v="12" actId="20577"/>
      <pc:docMkLst>
        <pc:docMk/>
      </pc:docMkLst>
      <pc:sldChg chg="modSp">
        <pc:chgData name="Vanderheyden, Brian B [WLNSS]" userId="S::brianv1@iastate.edu::4ea395af-ca54-44f4-a435-03a21f2383f1" providerId="AD" clId="Web-{6DE02218-9D8F-4988-A38A-83425DD27E80}" dt="2024-02-28T23:00:05.544" v="12" actId="20577"/>
        <pc:sldMkLst>
          <pc:docMk/>
          <pc:sldMk cId="1593080064" sldId="274"/>
        </pc:sldMkLst>
        <pc:spChg chg="mod">
          <ac:chgData name="Vanderheyden, Brian B [WLNSS]" userId="S::brianv1@iastate.edu::4ea395af-ca54-44f4-a435-03a21f2383f1" providerId="AD" clId="Web-{6DE02218-9D8F-4988-A38A-83425DD27E80}" dt="2024-02-28T23:00:05.544" v="12" actId="20577"/>
          <ac:spMkLst>
            <pc:docMk/>
            <pc:sldMk cId="1593080064" sldId="274"/>
            <ac:spMk id="3" creationId="{BEAAB50D-4E43-CC49-C870-B5E833D5C878}"/>
          </ac:spMkLst>
        </pc:spChg>
      </pc:sldChg>
      <pc:sldChg chg="modSp">
        <pc:chgData name="Vanderheyden, Brian B [WLNSS]" userId="S::brianv1@iastate.edu::4ea395af-ca54-44f4-a435-03a21f2383f1" providerId="AD" clId="Web-{6DE02218-9D8F-4988-A38A-83425DD27E80}" dt="2024-02-28T22:59:32.653" v="11"/>
        <pc:sldMkLst>
          <pc:docMk/>
          <pc:sldMk cId="1076429856" sldId="275"/>
        </pc:sldMkLst>
        <pc:graphicFrameChg chg="mod modGraphic">
          <ac:chgData name="Vanderheyden, Brian B [WLNSS]" userId="S::brianv1@iastate.edu::4ea395af-ca54-44f4-a435-03a21f2383f1" providerId="AD" clId="Web-{6DE02218-9D8F-4988-A38A-83425DD27E80}" dt="2024-02-28T22:59:32.653" v="11"/>
          <ac:graphicFrameMkLst>
            <pc:docMk/>
            <pc:sldMk cId="1076429856" sldId="275"/>
            <ac:graphicFrameMk id="4" creationId="{5D6FC60A-928B-8840-829D-B38C1D9EB0E8}"/>
          </ac:graphicFrameMkLst>
        </pc:graphicFrameChg>
      </pc:sldChg>
    </pc:docChg>
  </pc:docChgLst>
  <pc:docChgLst>
    <pc:chgData name="Shelton, Sam (they/them) [WLNSS]" userId="S::sshelton@iastate.edu::962a5811-aab0-4e2a-9627-f1e39d032254" providerId="AD" clId="Web-{7B7B4662-75AE-3EB1-9A9A-83431A868216}"/>
    <pc:docChg chg="addSld delSld modSld sldOrd">
      <pc:chgData name="Shelton, Sam (they/them) [WLNSS]" userId="S::sshelton@iastate.edu::962a5811-aab0-4e2a-9627-f1e39d032254" providerId="AD" clId="Web-{7B7B4662-75AE-3EB1-9A9A-83431A868216}" dt="2024-02-29T15:48:52.720" v="2337"/>
      <pc:docMkLst>
        <pc:docMk/>
      </pc:docMkLst>
      <pc:sldChg chg="modSp add del">
        <pc:chgData name="Shelton, Sam (they/them) [WLNSS]" userId="S::sshelton@iastate.edu::962a5811-aab0-4e2a-9627-f1e39d032254" providerId="AD" clId="Web-{7B7B4662-75AE-3EB1-9A9A-83431A868216}" dt="2024-02-29T13:59:17.916" v="2092"/>
        <pc:sldMkLst>
          <pc:docMk/>
          <pc:sldMk cId="109857222" sldId="256"/>
        </pc:sldMkLst>
        <pc:spChg chg="mod">
          <ac:chgData name="Shelton, Sam (they/them) [WLNSS]" userId="S::sshelton@iastate.edu::962a5811-aab0-4e2a-9627-f1e39d032254" providerId="AD" clId="Web-{7B7B4662-75AE-3EB1-9A9A-83431A868216}" dt="2024-02-29T13:59:07.776" v="2090" actId="1076"/>
          <ac:spMkLst>
            <pc:docMk/>
            <pc:sldMk cId="109857222" sldId="256"/>
            <ac:spMk id="2" creationId="{104923D3-FAC5-4D94-C123-11FBE2437E3C}"/>
          </ac:spMkLst>
        </pc:spChg>
      </pc:sldChg>
      <pc:sldChg chg="addSp delSp modSp add">
        <pc:chgData name="Shelton, Sam (they/them) [WLNSS]" userId="S::sshelton@iastate.edu::962a5811-aab0-4e2a-9627-f1e39d032254" providerId="AD" clId="Web-{7B7B4662-75AE-3EB1-9A9A-83431A868216}" dt="2024-02-29T14:01:00.513" v="2106"/>
        <pc:sldMkLst>
          <pc:docMk/>
          <pc:sldMk cId="1424583150" sldId="257"/>
        </pc:sldMkLst>
        <pc:spChg chg="add del mod">
          <ac:chgData name="Shelton, Sam (they/them) [WLNSS]" userId="S::sshelton@iastate.edu::962a5811-aab0-4e2a-9627-f1e39d032254" providerId="AD" clId="Web-{7B7B4662-75AE-3EB1-9A9A-83431A868216}" dt="2024-02-29T14:01:00.513" v="2106"/>
          <ac:spMkLst>
            <pc:docMk/>
            <pc:sldMk cId="1424583150" sldId="257"/>
            <ac:spMk id="2" creationId="{7C462785-DA53-5D1A-9DD7-170ADD096DE6}"/>
          </ac:spMkLst>
        </pc:spChg>
        <pc:spChg chg="mod">
          <ac:chgData name="Shelton, Sam (they/them) [WLNSS]" userId="S::sshelton@iastate.edu::962a5811-aab0-4e2a-9627-f1e39d032254" providerId="AD" clId="Web-{7B7B4662-75AE-3EB1-9A9A-83431A868216}" dt="2024-02-29T14:00:28.324" v="2099" actId="20577"/>
          <ac:spMkLst>
            <pc:docMk/>
            <pc:sldMk cId="1424583150" sldId="257"/>
            <ac:spMk id="3" creationId="{EFC1CFCA-E077-C508-02A5-80F99B03D517}"/>
          </ac:spMkLst>
        </pc:spChg>
        <pc:spChg chg="mod">
          <ac:chgData name="Shelton, Sam (they/them) [WLNSS]" userId="S::sshelton@iastate.edu::962a5811-aab0-4e2a-9627-f1e39d032254" providerId="AD" clId="Web-{7B7B4662-75AE-3EB1-9A9A-83431A868216}" dt="2024-02-29T14:00:46.606" v="2102" actId="20577"/>
          <ac:spMkLst>
            <pc:docMk/>
            <pc:sldMk cId="1424583150" sldId="257"/>
            <ac:spMk id="7" creationId="{365790E7-9642-FBFE-7D0B-6837ADB71C1A}"/>
          </ac:spMkLst>
        </pc:spChg>
      </pc:sldChg>
      <pc:sldChg chg="del">
        <pc:chgData name="Shelton, Sam (they/them) [WLNSS]" userId="S::sshelton@iastate.edu::962a5811-aab0-4e2a-9627-f1e39d032254" providerId="AD" clId="Web-{7B7B4662-75AE-3EB1-9A9A-83431A868216}" dt="2024-02-29T13:59:20.776" v="2093"/>
        <pc:sldMkLst>
          <pc:docMk/>
          <pc:sldMk cId="1815735080" sldId="258"/>
        </pc:sldMkLst>
      </pc:sldChg>
      <pc:sldChg chg="del">
        <pc:chgData name="Shelton, Sam (they/them) [WLNSS]" userId="S::sshelton@iastate.edu::962a5811-aab0-4e2a-9627-f1e39d032254" providerId="AD" clId="Web-{7B7B4662-75AE-3EB1-9A9A-83431A868216}" dt="2024-02-29T14:01:27.076" v="2108"/>
        <pc:sldMkLst>
          <pc:docMk/>
          <pc:sldMk cId="1747503230" sldId="259"/>
        </pc:sldMkLst>
      </pc:sldChg>
      <pc:sldChg chg="del">
        <pc:chgData name="Shelton, Sam (they/them) [WLNSS]" userId="S::sshelton@iastate.edu::962a5811-aab0-4e2a-9627-f1e39d032254" providerId="AD" clId="Web-{7B7B4662-75AE-3EB1-9A9A-83431A868216}" dt="2024-02-29T14:05:32.363" v="2174"/>
        <pc:sldMkLst>
          <pc:docMk/>
          <pc:sldMk cId="1121666888" sldId="260"/>
        </pc:sldMkLst>
      </pc:sldChg>
      <pc:sldChg chg="del">
        <pc:chgData name="Shelton, Sam (they/them) [WLNSS]" userId="S::sshelton@iastate.edu::962a5811-aab0-4e2a-9627-f1e39d032254" providerId="AD" clId="Web-{7B7B4662-75AE-3EB1-9A9A-83431A868216}" dt="2024-02-29T14:05:42.473" v="2182"/>
        <pc:sldMkLst>
          <pc:docMk/>
          <pc:sldMk cId="2145568460" sldId="261"/>
        </pc:sldMkLst>
      </pc:sldChg>
      <pc:sldChg chg="del">
        <pc:chgData name="Shelton, Sam (they/them) [WLNSS]" userId="S::sshelton@iastate.edu::962a5811-aab0-4e2a-9627-f1e39d032254" providerId="AD" clId="Web-{7B7B4662-75AE-3EB1-9A9A-83431A868216}" dt="2024-02-29T14:08:03.851" v="2219"/>
        <pc:sldMkLst>
          <pc:docMk/>
          <pc:sldMk cId="1090593594" sldId="262"/>
        </pc:sldMkLst>
      </pc:sldChg>
      <pc:sldChg chg="modSp add">
        <pc:chgData name="Shelton, Sam (they/them) [WLNSS]" userId="S::sshelton@iastate.edu::962a5811-aab0-4e2a-9627-f1e39d032254" providerId="AD" clId="Web-{7B7B4662-75AE-3EB1-9A9A-83431A868216}" dt="2024-02-29T14:13:20.702" v="2281" actId="20577"/>
        <pc:sldMkLst>
          <pc:docMk/>
          <pc:sldMk cId="3295830828" sldId="262"/>
        </pc:sldMkLst>
        <pc:spChg chg="mod">
          <ac:chgData name="Shelton, Sam (they/them) [WLNSS]" userId="S::sshelton@iastate.edu::962a5811-aab0-4e2a-9627-f1e39d032254" providerId="AD" clId="Web-{7B7B4662-75AE-3EB1-9A9A-83431A868216}" dt="2024-02-29T14:13:14.562" v="2279" actId="14100"/>
          <ac:spMkLst>
            <pc:docMk/>
            <pc:sldMk cId="3295830828" sldId="262"/>
            <ac:spMk id="3" creationId="{185E0B5F-A8D5-8AF3-21C8-3F73A0659025}"/>
          </ac:spMkLst>
        </pc:spChg>
        <pc:spChg chg="mod">
          <ac:chgData name="Shelton, Sam (they/them) [WLNSS]" userId="S::sshelton@iastate.edu::962a5811-aab0-4e2a-9627-f1e39d032254" providerId="AD" clId="Web-{7B7B4662-75AE-3EB1-9A9A-83431A868216}" dt="2024-02-29T14:13:20.702" v="2281" actId="20577"/>
          <ac:spMkLst>
            <pc:docMk/>
            <pc:sldMk cId="3295830828" sldId="262"/>
            <ac:spMk id="6" creationId="{BE0CE2D4-01C0-8484-5647-B4009E59A8EF}"/>
          </ac:spMkLst>
        </pc:spChg>
      </pc:sldChg>
      <pc:sldChg chg="del">
        <pc:chgData name="Shelton, Sam (they/them) [WLNSS]" userId="S::sshelton@iastate.edu::962a5811-aab0-4e2a-9627-f1e39d032254" providerId="AD" clId="Web-{7B7B4662-75AE-3EB1-9A9A-83431A868216}" dt="2024-02-29T14:15:16.940" v="2325"/>
        <pc:sldMkLst>
          <pc:docMk/>
          <pc:sldMk cId="805823827" sldId="268"/>
        </pc:sldMkLst>
      </pc:sldChg>
      <pc:sldChg chg="addSp delSp modSp del">
        <pc:chgData name="Shelton, Sam (they/them) [WLNSS]" userId="S::sshelton@iastate.edu::962a5811-aab0-4e2a-9627-f1e39d032254" providerId="AD" clId="Web-{7B7B4662-75AE-3EB1-9A9A-83431A868216}" dt="2024-02-29T14:12:23.701" v="2269"/>
        <pc:sldMkLst>
          <pc:docMk/>
          <pc:sldMk cId="3891451885" sldId="271"/>
        </pc:sldMkLst>
        <pc:spChg chg="del mod">
          <ac:chgData name="Shelton, Sam (they/them) [WLNSS]" userId="S::sshelton@iastate.edu::962a5811-aab0-4e2a-9627-f1e39d032254" providerId="AD" clId="Web-{7B7B4662-75AE-3EB1-9A9A-83431A868216}" dt="2024-02-28T16:48:02.259" v="2073"/>
          <ac:spMkLst>
            <pc:docMk/>
            <pc:sldMk cId="3891451885" sldId="271"/>
            <ac:spMk id="3" creationId="{A7FD3C19-20B7-7D6D-AE25-0CB3FFD35B95}"/>
          </ac:spMkLst>
        </pc:spChg>
        <pc:spChg chg="add del mod">
          <ac:chgData name="Shelton, Sam (they/them) [WLNSS]" userId="S::sshelton@iastate.edu::962a5811-aab0-4e2a-9627-f1e39d032254" providerId="AD" clId="Web-{7B7B4662-75AE-3EB1-9A9A-83431A868216}" dt="2024-02-28T16:48:09.806" v="2075"/>
          <ac:spMkLst>
            <pc:docMk/>
            <pc:sldMk cId="3891451885" sldId="271"/>
            <ac:spMk id="6" creationId="{14EC4609-F4F9-4C32-4C7F-E3E1DEEDFE05}"/>
          </ac:spMkLst>
        </pc:spChg>
        <pc:picChg chg="add del mod">
          <ac:chgData name="Shelton, Sam (they/them) [WLNSS]" userId="S::sshelton@iastate.edu::962a5811-aab0-4e2a-9627-f1e39d032254" providerId="AD" clId="Web-{7B7B4662-75AE-3EB1-9A9A-83431A868216}" dt="2024-02-28T16:48:36.917" v="2077"/>
          <ac:picMkLst>
            <pc:docMk/>
            <pc:sldMk cId="3891451885" sldId="271"/>
            <ac:picMk id="4" creationId="{EA83877B-C036-520F-A581-B93F5C8F47C5}"/>
          </ac:picMkLst>
        </pc:picChg>
        <pc:picChg chg="add mod">
          <ac:chgData name="Shelton, Sam (they/them) [WLNSS]" userId="S::sshelton@iastate.edu::962a5811-aab0-4e2a-9627-f1e39d032254" providerId="AD" clId="Web-{7B7B4662-75AE-3EB1-9A9A-83431A868216}" dt="2024-02-28T16:48:47.495" v="2080" actId="1076"/>
          <ac:picMkLst>
            <pc:docMk/>
            <pc:sldMk cId="3891451885" sldId="271"/>
            <ac:picMk id="7" creationId="{B8E21D68-0BCA-3A1E-CED4-7A86EA15DBED}"/>
          </ac:picMkLst>
        </pc:picChg>
      </pc:sldChg>
      <pc:sldChg chg="modSp del">
        <pc:chgData name="Shelton, Sam (they/them) [WLNSS]" userId="S::sshelton@iastate.edu::962a5811-aab0-4e2a-9627-f1e39d032254" providerId="AD" clId="Web-{7B7B4662-75AE-3EB1-9A9A-83431A868216}" dt="2024-02-29T14:09:23.322" v="2236"/>
        <pc:sldMkLst>
          <pc:docMk/>
          <pc:sldMk cId="1762899403" sldId="272"/>
        </pc:sldMkLst>
        <pc:picChg chg="mod">
          <ac:chgData name="Shelton, Sam (they/them) [WLNSS]" userId="S::sshelton@iastate.edu::962a5811-aab0-4e2a-9627-f1e39d032254" providerId="AD" clId="Web-{7B7B4662-75AE-3EB1-9A9A-83431A868216}" dt="2024-02-29T14:08:28.523" v="2224" actId="1076"/>
          <ac:picMkLst>
            <pc:docMk/>
            <pc:sldMk cId="1762899403" sldId="272"/>
            <ac:picMk id="4" creationId="{DF7F5943-23B8-F9A8-6F64-7EAAAC775F69}"/>
          </ac:picMkLst>
        </pc:picChg>
      </pc:sldChg>
      <pc:sldChg chg="del">
        <pc:chgData name="Shelton, Sam (they/them) [WLNSS]" userId="S::sshelton@iastate.edu::962a5811-aab0-4e2a-9627-f1e39d032254" providerId="AD" clId="Web-{7B7B4662-75AE-3EB1-9A9A-83431A868216}" dt="2024-02-29T14:13:41.484" v="2282"/>
        <pc:sldMkLst>
          <pc:docMk/>
          <pc:sldMk cId="1923706043" sldId="273"/>
        </pc:sldMkLst>
      </pc:sldChg>
      <pc:sldChg chg="del">
        <pc:chgData name="Shelton, Sam (they/them) [WLNSS]" userId="S::sshelton@iastate.edu::962a5811-aab0-4e2a-9627-f1e39d032254" providerId="AD" clId="Web-{7B7B4662-75AE-3EB1-9A9A-83431A868216}" dt="2024-02-29T14:14:20.032" v="2310"/>
        <pc:sldMkLst>
          <pc:docMk/>
          <pc:sldMk cId="1593080064" sldId="274"/>
        </pc:sldMkLst>
      </pc:sldChg>
      <pc:sldChg chg="addSp delSp modSp new del">
        <pc:chgData name="Shelton, Sam (they/them) [WLNSS]" userId="S::sshelton@iastate.edu::962a5811-aab0-4e2a-9627-f1e39d032254" providerId="AD" clId="Web-{7B7B4662-75AE-3EB1-9A9A-83431A868216}" dt="2024-02-28T15:33:14.741" v="155"/>
        <pc:sldMkLst>
          <pc:docMk/>
          <pc:sldMk cId="865494471" sldId="275"/>
        </pc:sldMkLst>
        <pc:spChg chg="add del">
          <ac:chgData name="Shelton, Sam (they/them) [WLNSS]" userId="S::sshelton@iastate.edu::962a5811-aab0-4e2a-9627-f1e39d032254" providerId="AD" clId="Web-{7B7B4662-75AE-3EB1-9A9A-83431A868216}" dt="2024-02-28T15:33:13.054" v="154"/>
          <ac:spMkLst>
            <pc:docMk/>
            <pc:sldMk cId="865494471" sldId="275"/>
            <ac:spMk id="3" creationId="{853DACFA-4969-1780-70BB-954DF4245E97}"/>
          </ac:spMkLst>
        </pc:spChg>
        <pc:graphicFrameChg chg="add del mod ord modGraphic">
          <ac:chgData name="Shelton, Sam (they/them) [WLNSS]" userId="S::sshelton@iastate.edu::962a5811-aab0-4e2a-9627-f1e39d032254" providerId="AD" clId="Web-{7B7B4662-75AE-3EB1-9A9A-83431A868216}" dt="2024-02-28T15:33:13.054" v="154"/>
          <ac:graphicFrameMkLst>
            <pc:docMk/>
            <pc:sldMk cId="865494471" sldId="275"/>
            <ac:graphicFrameMk id="4" creationId="{86855A35-5A69-EB6A-0DC4-C7F557C3F0E3}"/>
          </ac:graphicFrameMkLst>
        </pc:graphicFrameChg>
      </pc:sldChg>
      <pc:sldChg chg="addSp delSp modSp new del">
        <pc:chgData name="Shelton, Sam (they/them) [WLNSS]" userId="S::sshelton@iastate.edu::962a5811-aab0-4e2a-9627-f1e39d032254" providerId="AD" clId="Web-{7B7B4662-75AE-3EB1-9A9A-83431A868216}" dt="2024-02-29T14:11:37.575" v="2264"/>
        <pc:sldMkLst>
          <pc:docMk/>
          <pc:sldMk cId="1076429856" sldId="275"/>
        </pc:sldMkLst>
        <pc:spChg chg="mod">
          <ac:chgData name="Shelton, Sam (they/them) [WLNSS]" userId="S::sshelton@iastate.edu::962a5811-aab0-4e2a-9627-f1e39d032254" providerId="AD" clId="Web-{7B7B4662-75AE-3EB1-9A9A-83431A868216}" dt="2024-02-28T15:40:18.586" v="158" actId="20577"/>
          <ac:spMkLst>
            <pc:docMk/>
            <pc:sldMk cId="1076429856" sldId="275"/>
            <ac:spMk id="2" creationId="{352A684D-F918-619F-29AF-2F18F5918C71}"/>
          </ac:spMkLst>
        </pc:spChg>
        <pc:spChg chg="del">
          <ac:chgData name="Shelton, Sam (they/them) [WLNSS]" userId="S::sshelton@iastate.edu::962a5811-aab0-4e2a-9627-f1e39d032254" providerId="AD" clId="Web-{7B7B4662-75AE-3EB1-9A9A-83431A868216}" dt="2024-02-28T15:40:28.180" v="159"/>
          <ac:spMkLst>
            <pc:docMk/>
            <pc:sldMk cId="1076429856" sldId="275"/>
            <ac:spMk id="3" creationId="{663266DD-B59F-8669-C708-83B00F3E0D30}"/>
          </ac:spMkLst>
        </pc:spChg>
        <pc:graphicFrameChg chg="add mod ord modGraphic">
          <ac:chgData name="Shelton, Sam (they/them) [WLNSS]" userId="S::sshelton@iastate.edu::962a5811-aab0-4e2a-9627-f1e39d032254" providerId="AD" clId="Web-{7B7B4662-75AE-3EB1-9A9A-83431A868216}" dt="2024-02-28T16:40:05.415" v="2069"/>
          <ac:graphicFrameMkLst>
            <pc:docMk/>
            <pc:sldMk cId="1076429856" sldId="275"/>
            <ac:graphicFrameMk id="4" creationId="{5D6FC60A-928B-8840-829D-B38C1D9EB0E8}"/>
          </ac:graphicFrameMkLst>
        </pc:graphicFrameChg>
      </pc:sldChg>
      <pc:sldChg chg="modSp new del">
        <pc:chgData name="Shelton, Sam (they/them) [WLNSS]" userId="S::sshelton@iastate.edu::962a5811-aab0-4e2a-9627-f1e39d032254" providerId="AD" clId="Web-{7B7B4662-75AE-3EB1-9A9A-83431A868216}" dt="2024-02-28T15:51:16.440" v="990"/>
        <pc:sldMkLst>
          <pc:docMk/>
          <pc:sldMk cId="239658261" sldId="276"/>
        </pc:sldMkLst>
        <pc:spChg chg="mod">
          <ac:chgData name="Shelton, Sam (they/them) [WLNSS]" userId="S::sshelton@iastate.edu::962a5811-aab0-4e2a-9627-f1e39d032254" providerId="AD" clId="Web-{7B7B4662-75AE-3EB1-9A9A-83431A868216}" dt="2024-02-28T15:51:12.940" v="989" actId="20577"/>
          <ac:spMkLst>
            <pc:docMk/>
            <pc:sldMk cId="239658261" sldId="276"/>
            <ac:spMk id="3" creationId="{07EC878C-2A10-57B0-1AE7-C904DFE6EDA9}"/>
          </ac:spMkLst>
        </pc:spChg>
      </pc:sldChg>
      <pc:sldChg chg="addSp delSp modSp add del">
        <pc:chgData name="Shelton, Sam (they/them) [WLNSS]" userId="S::sshelton@iastate.edu::962a5811-aab0-4e2a-9627-f1e39d032254" providerId="AD" clId="Web-{7B7B4662-75AE-3EB1-9A9A-83431A868216}" dt="2024-02-29T14:05:29.707" v="2172"/>
        <pc:sldMkLst>
          <pc:docMk/>
          <pc:sldMk cId="1285369998" sldId="276"/>
        </pc:sldMkLst>
        <pc:spChg chg="mod">
          <ac:chgData name="Shelton, Sam (they/them) [WLNSS]" userId="S::sshelton@iastate.edu::962a5811-aab0-4e2a-9627-f1e39d032254" providerId="AD" clId="Web-{7B7B4662-75AE-3EB1-9A9A-83431A868216}" dt="2024-02-29T14:01:38.045" v="2116" actId="20577"/>
          <ac:spMkLst>
            <pc:docMk/>
            <pc:sldMk cId="1285369998" sldId="276"/>
            <ac:spMk id="3" creationId="{EFC1CFCA-E077-C508-02A5-80F99B03D517}"/>
          </ac:spMkLst>
        </pc:spChg>
        <pc:spChg chg="del mod">
          <ac:chgData name="Shelton, Sam (they/them) [WLNSS]" userId="S::sshelton@iastate.edu::962a5811-aab0-4e2a-9627-f1e39d032254" providerId="AD" clId="Web-{7B7B4662-75AE-3EB1-9A9A-83431A868216}" dt="2024-02-29T14:01:48.826" v="2120"/>
          <ac:spMkLst>
            <pc:docMk/>
            <pc:sldMk cId="1285369998" sldId="276"/>
            <ac:spMk id="7" creationId="{365790E7-9642-FBFE-7D0B-6837ADB71C1A}"/>
          </ac:spMkLst>
        </pc:spChg>
        <pc:picChg chg="add mod">
          <ac:chgData name="Shelton, Sam (they/them) [WLNSS]" userId="S::sshelton@iastate.edu::962a5811-aab0-4e2a-9627-f1e39d032254" providerId="AD" clId="Web-{7B7B4662-75AE-3EB1-9A9A-83431A868216}" dt="2024-02-29T14:03:53.657" v="2142" actId="1076"/>
          <ac:picMkLst>
            <pc:docMk/>
            <pc:sldMk cId="1285369998" sldId="276"/>
            <ac:picMk id="4" creationId="{766E85BB-2063-464E-787A-0A4CAD5EBA0D}"/>
          </ac:picMkLst>
        </pc:picChg>
      </pc:sldChg>
      <pc:sldChg chg="addSp delSp modSp add del replId">
        <pc:chgData name="Shelton, Sam (they/them) [WLNSS]" userId="S::sshelton@iastate.edu::962a5811-aab0-4e2a-9627-f1e39d032254" providerId="AD" clId="Web-{7B7B4662-75AE-3EB1-9A9A-83431A868216}" dt="2024-02-29T14:05:30.410" v="2173"/>
        <pc:sldMkLst>
          <pc:docMk/>
          <pc:sldMk cId="2302037722" sldId="277"/>
        </pc:sldMkLst>
        <pc:picChg chg="del">
          <ac:chgData name="Shelton, Sam (they/them) [WLNSS]" userId="S::sshelton@iastate.edu::962a5811-aab0-4e2a-9627-f1e39d032254" providerId="AD" clId="Web-{7B7B4662-75AE-3EB1-9A9A-83431A868216}" dt="2024-02-29T14:02:32.406" v="2125"/>
          <ac:picMkLst>
            <pc:docMk/>
            <pc:sldMk cId="2302037722" sldId="277"/>
            <ac:picMk id="4" creationId="{766E85BB-2063-464E-787A-0A4CAD5EBA0D}"/>
          </ac:picMkLst>
        </pc:picChg>
        <pc:picChg chg="add mod">
          <ac:chgData name="Shelton, Sam (they/them) [WLNSS]" userId="S::sshelton@iastate.edu::962a5811-aab0-4e2a-9627-f1e39d032254" providerId="AD" clId="Web-{7B7B4662-75AE-3EB1-9A9A-83431A868216}" dt="2024-02-29T14:03:27.172" v="2135" actId="1076"/>
          <ac:picMkLst>
            <pc:docMk/>
            <pc:sldMk cId="2302037722" sldId="277"/>
            <ac:picMk id="5" creationId="{E989AC26-E8EA-03BA-BF4E-BC10E2394683}"/>
          </ac:picMkLst>
        </pc:picChg>
      </pc:sldChg>
      <pc:sldChg chg="addSp delSp modSp add">
        <pc:chgData name="Shelton, Sam (they/them) [WLNSS]" userId="S::sshelton@iastate.edu::962a5811-aab0-4e2a-9627-f1e39d032254" providerId="AD" clId="Web-{7B7B4662-75AE-3EB1-9A9A-83431A868216}" dt="2024-02-29T14:05:56.192" v="2186" actId="20577"/>
        <pc:sldMkLst>
          <pc:docMk/>
          <pc:sldMk cId="3295830828" sldId="278"/>
        </pc:sldMkLst>
        <pc:spChg chg="mod">
          <ac:chgData name="Shelton, Sam (they/them) [WLNSS]" userId="S::sshelton@iastate.edu::962a5811-aab0-4e2a-9627-f1e39d032254" providerId="AD" clId="Web-{7B7B4662-75AE-3EB1-9A9A-83431A868216}" dt="2024-02-29T14:05:56.192" v="2186" actId="20577"/>
          <ac:spMkLst>
            <pc:docMk/>
            <pc:sldMk cId="3295830828" sldId="278"/>
            <ac:spMk id="3" creationId="{185E0B5F-A8D5-8AF3-21C8-3F73A0659025}"/>
          </ac:spMkLst>
        </pc:spChg>
        <pc:spChg chg="del">
          <ac:chgData name="Shelton, Sam (they/them) [WLNSS]" userId="S::sshelton@iastate.edu::962a5811-aab0-4e2a-9627-f1e39d032254" providerId="AD" clId="Web-{7B7B4662-75AE-3EB1-9A9A-83431A868216}" dt="2024-02-29T14:04:23.189" v="2145"/>
          <ac:spMkLst>
            <pc:docMk/>
            <pc:sldMk cId="3295830828" sldId="278"/>
            <ac:spMk id="6" creationId="{BE0CE2D4-01C0-8484-5647-B4009E59A8EF}"/>
          </ac:spMkLst>
        </pc:spChg>
        <pc:picChg chg="add mod">
          <ac:chgData name="Shelton, Sam (they/them) [WLNSS]" userId="S::sshelton@iastate.edu::962a5811-aab0-4e2a-9627-f1e39d032254" providerId="AD" clId="Web-{7B7B4662-75AE-3EB1-9A9A-83431A868216}" dt="2024-02-29T14:04:40.955" v="2147" actId="1076"/>
          <ac:picMkLst>
            <pc:docMk/>
            <pc:sldMk cId="3295830828" sldId="278"/>
            <ac:picMk id="4" creationId="{F91CBE46-290C-B45F-1896-2FC3ED2D874E}"/>
          </ac:picMkLst>
        </pc:picChg>
      </pc:sldChg>
      <pc:sldChg chg="addSp delSp modSp add replId">
        <pc:chgData name="Shelton, Sam (they/them) [WLNSS]" userId="S::sshelton@iastate.edu::962a5811-aab0-4e2a-9627-f1e39d032254" providerId="AD" clId="Web-{7B7B4662-75AE-3EB1-9A9A-83431A868216}" dt="2024-02-29T14:06:06.020" v="2196" actId="20577"/>
        <pc:sldMkLst>
          <pc:docMk/>
          <pc:sldMk cId="3101139293" sldId="279"/>
        </pc:sldMkLst>
        <pc:spChg chg="mod">
          <ac:chgData name="Shelton, Sam (they/them) [WLNSS]" userId="S::sshelton@iastate.edu::962a5811-aab0-4e2a-9627-f1e39d032254" providerId="AD" clId="Web-{7B7B4662-75AE-3EB1-9A9A-83431A868216}" dt="2024-02-29T14:06:06.020" v="2196" actId="20577"/>
          <ac:spMkLst>
            <pc:docMk/>
            <pc:sldMk cId="3101139293" sldId="279"/>
            <ac:spMk id="3" creationId="{185E0B5F-A8D5-8AF3-21C8-3F73A0659025}"/>
          </ac:spMkLst>
        </pc:spChg>
        <pc:picChg chg="del">
          <ac:chgData name="Shelton, Sam (they/them) [WLNSS]" userId="S::sshelton@iastate.edu::962a5811-aab0-4e2a-9627-f1e39d032254" providerId="AD" clId="Web-{7B7B4662-75AE-3EB1-9A9A-83431A868216}" dt="2024-02-29T14:05:05.253" v="2167"/>
          <ac:picMkLst>
            <pc:docMk/>
            <pc:sldMk cId="3101139293" sldId="279"/>
            <ac:picMk id="4" creationId="{F91CBE46-290C-B45F-1896-2FC3ED2D874E}"/>
          </ac:picMkLst>
        </pc:picChg>
        <pc:picChg chg="add mod">
          <ac:chgData name="Shelton, Sam (they/them) [WLNSS]" userId="S::sshelton@iastate.edu::962a5811-aab0-4e2a-9627-f1e39d032254" providerId="AD" clId="Web-{7B7B4662-75AE-3EB1-9A9A-83431A868216}" dt="2024-02-29T14:05:23.519" v="2171" actId="1076"/>
          <ac:picMkLst>
            <pc:docMk/>
            <pc:sldMk cId="3101139293" sldId="279"/>
            <ac:picMk id="5" creationId="{ECE515C5-1DE7-FAE6-9FD7-F458170F122F}"/>
          </ac:picMkLst>
        </pc:picChg>
      </pc:sldChg>
      <pc:sldChg chg="addSp delSp modSp add replId">
        <pc:chgData name="Shelton, Sam (they/them) [WLNSS]" userId="S::sshelton@iastate.edu::962a5811-aab0-4e2a-9627-f1e39d032254" providerId="AD" clId="Web-{7B7B4662-75AE-3EB1-9A9A-83431A868216}" dt="2024-02-29T14:07:53.991" v="2218" actId="1076"/>
        <pc:sldMkLst>
          <pc:docMk/>
          <pc:sldMk cId="312197852" sldId="280"/>
        </pc:sldMkLst>
        <pc:spChg chg="mod">
          <ac:chgData name="Shelton, Sam (they/them) [WLNSS]" userId="S::sshelton@iastate.edu::962a5811-aab0-4e2a-9627-f1e39d032254" providerId="AD" clId="Web-{7B7B4662-75AE-3EB1-9A9A-83431A868216}" dt="2024-02-29T14:06:52.177" v="2206" actId="14100"/>
          <ac:spMkLst>
            <pc:docMk/>
            <pc:sldMk cId="312197852" sldId="280"/>
            <ac:spMk id="3" creationId="{185E0B5F-A8D5-8AF3-21C8-3F73A0659025}"/>
          </ac:spMkLst>
        </pc:spChg>
        <pc:spChg chg="add mod">
          <ac:chgData name="Shelton, Sam (they/them) [WLNSS]" userId="S::sshelton@iastate.edu::962a5811-aab0-4e2a-9627-f1e39d032254" providerId="AD" clId="Web-{7B7B4662-75AE-3EB1-9A9A-83431A868216}" dt="2024-02-29T14:07:40.600" v="2215" actId="14100"/>
          <ac:spMkLst>
            <pc:docMk/>
            <pc:sldMk cId="312197852" sldId="280"/>
            <ac:spMk id="7" creationId="{07D31384-555D-7EEF-8481-2CBF1E0A29AD}"/>
          </ac:spMkLst>
        </pc:spChg>
        <pc:picChg chg="add mod">
          <ac:chgData name="Shelton, Sam (they/them) [WLNSS]" userId="S::sshelton@iastate.edu::962a5811-aab0-4e2a-9627-f1e39d032254" providerId="AD" clId="Web-{7B7B4662-75AE-3EB1-9A9A-83431A868216}" dt="2024-02-29T14:07:53.991" v="2218" actId="1076"/>
          <ac:picMkLst>
            <pc:docMk/>
            <pc:sldMk cId="312197852" sldId="280"/>
            <ac:picMk id="4" creationId="{983D94AA-E43A-B74A-17DD-33ECEC568BFB}"/>
          </ac:picMkLst>
        </pc:picChg>
        <pc:picChg chg="del">
          <ac:chgData name="Shelton, Sam (they/them) [WLNSS]" userId="S::sshelton@iastate.edu::962a5811-aab0-4e2a-9627-f1e39d032254" providerId="AD" clId="Web-{7B7B4662-75AE-3EB1-9A9A-83431A868216}" dt="2024-02-29T14:06:42.677" v="2204"/>
          <ac:picMkLst>
            <pc:docMk/>
            <pc:sldMk cId="312197852" sldId="280"/>
            <ac:picMk id="5" creationId="{ECE515C5-1DE7-FAE6-9FD7-F458170F122F}"/>
          </ac:picMkLst>
        </pc:picChg>
      </pc:sldChg>
      <pc:sldChg chg="addSp delSp modSp add replId">
        <pc:chgData name="Shelton, Sam (they/them) [WLNSS]" userId="S::sshelton@iastate.edu::962a5811-aab0-4e2a-9627-f1e39d032254" providerId="AD" clId="Web-{7B7B4662-75AE-3EB1-9A9A-83431A868216}" dt="2024-02-29T15:48:52.720" v="2337"/>
        <pc:sldMkLst>
          <pc:docMk/>
          <pc:sldMk cId="831067728" sldId="281"/>
        </pc:sldMkLst>
        <pc:spChg chg="add del">
          <ac:chgData name="Shelton, Sam (they/them) [WLNSS]" userId="S::sshelton@iastate.edu::962a5811-aab0-4e2a-9627-f1e39d032254" providerId="AD" clId="Web-{7B7B4662-75AE-3EB1-9A9A-83431A868216}" dt="2024-02-29T14:08:50.149" v="2230"/>
          <ac:spMkLst>
            <pc:docMk/>
            <pc:sldMk cId="831067728" sldId="281"/>
            <ac:spMk id="3" creationId="{185E0B5F-A8D5-8AF3-21C8-3F73A0659025}"/>
          </ac:spMkLst>
        </pc:spChg>
        <pc:spChg chg="del">
          <ac:chgData name="Shelton, Sam (they/them) [WLNSS]" userId="S::sshelton@iastate.edu::962a5811-aab0-4e2a-9627-f1e39d032254" providerId="AD" clId="Web-{7B7B4662-75AE-3EB1-9A9A-83431A868216}" dt="2024-02-29T14:08:23.117" v="2221"/>
          <ac:spMkLst>
            <pc:docMk/>
            <pc:sldMk cId="831067728" sldId="281"/>
            <ac:spMk id="7" creationId="{07D31384-555D-7EEF-8481-2CBF1E0A29AD}"/>
          </ac:spMkLst>
        </pc:spChg>
        <pc:picChg chg="del mod">
          <ac:chgData name="Shelton, Sam (they/them) [WLNSS]" userId="S::sshelton@iastate.edu::962a5811-aab0-4e2a-9627-f1e39d032254" providerId="AD" clId="Web-{7B7B4662-75AE-3EB1-9A9A-83431A868216}" dt="2024-02-29T14:08:24.961" v="2223"/>
          <ac:picMkLst>
            <pc:docMk/>
            <pc:sldMk cId="831067728" sldId="281"/>
            <ac:picMk id="4" creationId="{983D94AA-E43A-B74A-17DD-33ECEC568BFB}"/>
          </ac:picMkLst>
        </pc:picChg>
        <pc:picChg chg="add mod">
          <ac:chgData name="Shelton, Sam (they/them) [WLNSS]" userId="S::sshelton@iastate.edu::962a5811-aab0-4e2a-9627-f1e39d032254" providerId="AD" clId="Web-{7B7B4662-75AE-3EB1-9A9A-83431A868216}" dt="2024-02-29T15:48:52.720" v="2337"/>
          <ac:picMkLst>
            <pc:docMk/>
            <pc:sldMk cId="831067728" sldId="281"/>
            <ac:picMk id="5" creationId="{B1C95C87-12D5-C200-2AAE-549AD10F8E7A}"/>
          </ac:picMkLst>
        </pc:picChg>
      </pc:sldChg>
      <pc:sldChg chg="addSp delSp modSp add ord replId">
        <pc:chgData name="Shelton, Sam (they/them) [WLNSS]" userId="S::sshelton@iastate.edu::962a5811-aab0-4e2a-9627-f1e39d032254" providerId="AD" clId="Web-{7B7B4662-75AE-3EB1-9A9A-83431A868216}" dt="2024-02-29T14:11:05.683" v="2263"/>
        <pc:sldMkLst>
          <pc:docMk/>
          <pc:sldMk cId="3111700830" sldId="282"/>
        </pc:sldMkLst>
        <pc:spChg chg="mod">
          <ac:chgData name="Shelton, Sam (they/them) [WLNSS]" userId="S::sshelton@iastate.edu::962a5811-aab0-4e2a-9627-f1e39d032254" providerId="AD" clId="Web-{7B7B4662-75AE-3EB1-9A9A-83431A868216}" dt="2024-02-29T14:10:05.666" v="2256" actId="20577"/>
          <ac:spMkLst>
            <pc:docMk/>
            <pc:sldMk cId="3111700830" sldId="282"/>
            <ac:spMk id="3" creationId="{185E0B5F-A8D5-8AF3-21C8-3F73A0659025}"/>
          </ac:spMkLst>
        </pc:spChg>
        <pc:spChg chg="add mod">
          <ac:chgData name="Shelton, Sam (they/them) [WLNSS]" userId="S::sshelton@iastate.edu::962a5811-aab0-4e2a-9627-f1e39d032254" providerId="AD" clId="Web-{7B7B4662-75AE-3EB1-9A9A-83431A868216}" dt="2024-02-29T14:10:47.824" v="2261" actId="1076"/>
          <ac:spMkLst>
            <pc:docMk/>
            <pc:sldMk cId="3111700830" sldId="282"/>
            <ac:spMk id="7" creationId="{EE83602A-4ADF-5735-C4D7-91C2DB14B014}"/>
          </ac:spMkLst>
        </pc:spChg>
        <pc:graphicFrameChg chg="add mod modGraphic">
          <ac:chgData name="Shelton, Sam (they/them) [WLNSS]" userId="S::sshelton@iastate.edu::962a5811-aab0-4e2a-9627-f1e39d032254" providerId="AD" clId="Web-{7B7B4662-75AE-3EB1-9A9A-83431A868216}" dt="2024-02-29T14:11:05.683" v="2263"/>
          <ac:graphicFrameMkLst>
            <pc:docMk/>
            <pc:sldMk cId="3111700830" sldId="282"/>
            <ac:graphicFrameMk id="5" creationId="{1F900495-6564-3CB1-329E-13C274F6050A}"/>
          </ac:graphicFrameMkLst>
        </pc:graphicFrameChg>
        <pc:picChg chg="del">
          <ac:chgData name="Shelton, Sam (they/them) [WLNSS]" userId="S::sshelton@iastate.edu::962a5811-aab0-4e2a-9627-f1e39d032254" providerId="AD" clId="Web-{7B7B4662-75AE-3EB1-9A9A-83431A868216}" dt="2024-02-29T14:09:42.338" v="2239"/>
          <ac:picMkLst>
            <pc:docMk/>
            <pc:sldMk cId="3111700830" sldId="282"/>
            <ac:picMk id="4" creationId="{F91CBE46-290C-B45F-1896-2FC3ED2D874E}"/>
          </ac:picMkLst>
        </pc:picChg>
      </pc:sldChg>
      <pc:sldChg chg="addSp delSp modSp add replId">
        <pc:chgData name="Shelton, Sam (they/them) [WLNSS]" userId="S::sshelton@iastate.edu::962a5811-aab0-4e2a-9627-f1e39d032254" providerId="AD" clId="Web-{7B7B4662-75AE-3EB1-9A9A-83431A868216}" dt="2024-02-29T14:12:10.076" v="2268" actId="1076"/>
        <pc:sldMkLst>
          <pc:docMk/>
          <pc:sldMk cId="3965320544" sldId="283"/>
        </pc:sldMkLst>
        <pc:graphicFrameChg chg="del">
          <ac:chgData name="Shelton, Sam (they/them) [WLNSS]" userId="S::sshelton@iastate.edu::962a5811-aab0-4e2a-9627-f1e39d032254" providerId="AD" clId="Web-{7B7B4662-75AE-3EB1-9A9A-83431A868216}" dt="2024-02-29T14:11:49.122" v="2266"/>
          <ac:graphicFrameMkLst>
            <pc:docMk/>
            <pc:sldMk cId="3965320544" sldId="283"/>
            <ac:graphicFrameMk id="5" creationId="{1F900495-6564-3CB1-329E-13C274F6050A}"/>
          </ac:graphicFrameMkLst>
        </pc:graphicFrameChg>
        <pc:picChg chg="add mod">
          <ac:chgData name="Shelton, Sam (they/them) [WLNSS]" userId="S::sshelton@iastate.edu::962a5811-aab0-4e2a-9627-f1e39d032254" providerId="AD" clId="Web-{7B7B4662-75AE-3EB1-9A9A-83431A868216}" dt="2024-02-29T14:12:10.076" v="2268" actId="1076"/>
          <ac:picMkLst>
            <pc:docMk/>
            <pc:sldMk cId="3965320544" sldId="283"/>
            <ac:picMk id="4" creationId="{3544F61B-3E8B-B4F8-0E2F-C2E05EC14FBE}"/>
          </ac:picMkLst>
        </pc:picChg>
      </pc:sldChg>
      <pc:sldChg chg="modSp add replId">
        <pc:chgData name="Shelton, Sam (they/them) [WLNSS]" userId="S::sshelton@iastate.edu::962a5811-aab0-4e2a-9627-f1e39d032254" providerId="AD" clId="Web-{7B7B4662-75AE-3EB1-9A9A-83431A868216}" dt="2024-02-29T15:47:57.297" v="2336" actId="20577"/>
        <pc:sldMkLst>
          <pc:docMk/>
          <pc:sldMk cId="257507210" sldId="284"/>
        </pc:sldMkLst>
        <pc:spChg chg="mod">
          <ac:chgData name="Shelton, Sam (they/them) [WLNSS]" userId="S::sshelton@iastate.edu::962a5811-aab0-4e2a-9627-f1e39d032254" providerId="AD" clId="Web-{7B7B4662-75AE-3EB1-9A9A-83431A868216}" dt="2024-02-29T14:13:57.250" v="2297" actId="20577"/>
          <ac:spMkLst>
            <pc:docMk/>
            <pc:sldMk cId="257507210" sldId="284"/>
            <ac:spMk id="3" creationId="{185E0B5F-A8D5-8AF3-21C8-3F73A0659025}"/>
          </ac:spMkLst>
        </pc:spChg>
        <pc:spChg chg="mod">
          <ac:chgData name="Shelton, Sam (they/them) [WLNSS]" userId="S::sshelton@iastate.edu::962a5811-aab0-4e2a-9627-f1e39d032254" providerId="AD" clId="Web-{7B7B4662-75AE-3EB1-9A9A-83431A868216}" dt="2024-02-29T15:47:57.297" v="2336" actId="20577"/>
          <ac:spMkLst>
            <pc:docMk/>
            <pc:sldMk cId="257507210" sldId="284"/>
            <ac:spMk id="6" creationId="{BE0CE2D4-01C0-8484-5647-B4009E59A8EF}"/>
          </ac:spMkLst>
        </pc:spChg>
      </pc:sldChg>
      <pc:sldChg chg="addSp delSp modSp add ord replId">
        <pc:chgData name="Shelton, Sam (they/them) [WLNSS]" userId="S::sshelton@iastate.edu::962a5811-aab0-4e2a-9627-f1e39d032254" providerId="AD" clId="Web-{7B7B4662-75AE-3EB1-9A9A-83431A868216}" dt="2024-02-29T14:15:11.424" v="2324" actId="20577"/>
        <pc:sldMkLst>
          <pc:docMk/>
          <pc:sldMk cId="2532045543" sldId="285"/>
        </pc:sldMkLst>
        <pc:spChg chg="mod">
          <ac:chgData name="Shelton, Sam (they/them) [WLNSS]" userId="S::sshelton@iastate.edu::962a5811-aab0-4e2a-9627-f1e39d032254" providerId="AD" clId="Web-{7B7B4662-75AE-3EB1-9A9A-83431A868216}" dt="2024-02-29T14:14:39.532" v="2320" actId="20577"/>
          <ac:spMkLst>
            <pc:docMk/>
            <pc:sldMk cId="2532045543" sldId="285"/>
            <ac:spMk id="3" creationId="{185E0B5F-A8D5-8AF3-21C8-3F73A0659025}"/>
          </ac:spMkLst>
        </pc:spChg>
        <pc:spChg chg="add del mod">
          <ac:chgData name="Shelton, Sam (they/them) [WLNSS]" userId="S::sshelton@iastate.edu::962a5811-aab0-4e2a-9627-f1e39d032254" providerId="AD" clId="Web-{7B7B4662-75AE-3EB1-9A9A-83431A868216}" dt="2024-02-29T14:15:11.424" v="2324" actId="20577"/>
          <ac:spMkLst>
            <pc:docMk/>
            <pc:sldMk cId="2532045543" sldId="285"/>
            <ac:spMk id="6" creationId="{BE0CE2D4-01C0-8484-5647-B4009E59A8EF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7DCD85-399A-40EF-AE15-C3DFDA8825CB}" type="datetimeFigureOut">
              <a:t>2/29/2024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1D662C-4122-4C99-977A-6E4ABAA9A7FF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1897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0">
                <a:solidFill>
                  <a:srgbClr val="C000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D0163-1B5B-4402-B369-4F4D23F4D10D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4D851-6697-4A10-8ACD-2483EC80FC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1623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D0163-1B5B-4402-B369-4F4D23F4D10D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4D851-6697-4A10-8ACD-2483EC80FC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1681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D0163-1B5B-4402-B369-4F4D23F4D10D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4D851-6697-4A10-8ACD-2483EC80FC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984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rans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DF12C9-2EAA-1D42-82E8-27FB482BB7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71800"/>
            <a:ext cx="10515600" cy="914400"/>
          </a:xfrm>
        </p:spPr>
        <p:txBody>
          <a:bodyPr lIns="0" tIns="0" rIns="0" bIns="0" anchor="ctr" anchorCtr="0">
            <a:noAutofit/>
          </a:bodyPr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642193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D0163-1B5B-4402-B369-4F4D23F4D10D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4D851-6697-4A10-8ACD-2483EC80FC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5212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D0163-1B5B-4402-B369-4F4D23F4D10D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4D851-6697-4A10-8ACD-2483EC80FC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6083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D0163-1B5B-4402-B369-4F4D23F4D10D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4D851-6697-4A10-8ACD-2483EC80FC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8028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D0163-1B5B-4402-B369-4F4D23F4D10D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4D851-6697-4A10-8ACD-2483EC80FC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4839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D0163-1B5B-4402-B369-4F4D23F4D10D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4D851-6697-4A10-8ACD-2483EC80FC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3943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D0163-1B5B-4402-B369-4F4D23F4D10D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4D851-6697-4A10-8ACD-2483EC80FC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0381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D0163-1B5B-4402-B369-4F4D23F4D10D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4D851-6697-4A10-8ACD-2483EC80FC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0188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D0163-1B5B-4402-B369-4F4D23F4D10D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4D851-6697-4A10-8ACD-2483EC80FC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2754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2D0163-1B5B-4402-B369-4F4D23F4D10D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D4D851-6697-4A10-8ACD-2483EC80FC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46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all.sli.do/event/kfMUq4k2stMsXr2cPE3oMs?section=d82f531b-417d-45ce-a24e-d870a90d2617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04923D3-FAC5-4D94-C123-11FBE2437E3C}"/>
              </a:ext>
            </a:extLst>
          </p:cNvPr>
          <p:cNvSpPr txBox="1"/>
          <p:nvPr/>
        </p:nvSpPr>
        <p:spPr>
          <a:xfrm>
            <a:off x="2136775" y="2457450"/>
            <a:ext cx="7965440" cy="193899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>
                <a:solidFill>
                  <a:srgbClr val="C00000"/>
                </a:solidFill>
                <a:latin typeface="Times New Roman"/>
                <a:cs typeface="Times New Roman"/>
              </a:rPr>
              <a:t>State of Well-being at Iowa State University</a:t>
            </a:r>
            <a:endParaRPr lang="en-US" sz="600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85E0B5F-A8D5-8AF3-21C8-3F73A0659025}"/>
              </a:ext>
            </a:extLst>
          </p:cNvPr>
          <p:cNvSpPr txBox="1"/>
          <p:nvPr/>
        </p:nvSpPr>
        <p:spPr>
          <a:xfrm>
            <a:off x="330200" y="342900"/>
            <a:ext cx="8475770" cy="144655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400" b="1">
                <a:solidFill>
                  <a:srgbClr val="C8102E"/>
                </a:solidFill>
                <a:latin typeface="Univers"/>
                <a:cs typeface="Calibri"/>
              </a:rPr>
              <a:t>Discussion Prompts</a:t>
            </a:r>
            <a:endParaRPr lang="en-US"/>
          </a:p>
          <a:p>
            <a:endParaRPr lang="en-US" sz="4400" b="1">
              <a:solidFill>
                <a:srgbClr val="C8102E"/>
              </a:solidFill>
              <a:latin typeface="Univers"/>
              <a:cs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E0CE2D4-01C0-8484-5647-B4009E59A8EF}"/>
              </a:ext>
            </a:extLst>
          </p:cNvPr>
          <p:cNvSpPr txBox="1"/>
          <p:nvPr/>
        </p:nvSpPr>
        <p:spPr>
          <a:xfrm>
            <a:off x="329972" y="1344386"/>
            <a:ext cx="9657669" cy="3970318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/>
              <a:buChar char="•"/>
            </a:pPr>
            <a:r>
              <a:rPr lang="en-US">
                <a:latin typeface="Univers"/>
                <a:ea typeface="Calibri"/>
                <a:cs typeface="Calibri"/>
              </a:rPr>
              <a:t>How are you embedding well-being into your context(s) (e.g., classes, departments, work, residence, etc.)?</a:t>
            </a:r>
          </a:p>
          <a:p>
            <a:pPr marL="742950" lvl="1" indent="-285750">
              <a:buFont typeface="Courier New,monospace"/>
              <a:buChar char="o"/>
            </a:pPr>
            <a:r>
              <a:rPr lang="en-US">
                <a:latin typeface="Univers"/>
                <a:ea typeface="Calibri"/>
                <a:cs typeface="Calibri"/>
              </a:rPr>
              <a:t>Think about embedding well-being through systems, practices, policies, and academic mandates</a:t>
            </a:r>
            <a:br>
              <a:rPr lang="en-US">
                <a:latin typeface="Univers"/>
                <a:ea typeface="Calibri"/>
                <a:cs typeface="Calibri"/>
              </a:rPr>
            </a:br>
            <a:br>
              <a:rPr lang="en-US">
                <a:latin typeface="Univers"/>
                <a:ea typeface="Calibri"/>
                <a:cs typeface="Calibri"/>
              </a:rPr>
            </a:br>
            <a:endParaRPr lang="en-US">
              <a:latin typeface="Univers"/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>
                <a:latin typeface="Univers"/>
                <a:ea typeface="Calibri"/>
                <a:cs typeface="Calibri"/>
              </a:rPr>
              <a:t>What aspects or dimensions of well-being need greater attention at the individual, departmental, and institutional levels?</a:t>
            </a:r>
            <a:br>
              <a:rPr lang="en-US">
                <a:latin typeface="Univers"/>
                <a:ea typeface="Calibri"/>
                <a:cs typeface="Calibri"/>
              </a:rPr>
            </a:br>
            <a:br>
              <a:rPr lang="en-US">
                <a:latin typeface="Univers"/>
                <a:ea typeface="Calibri"/>
                <a:cs typeface="Calibri"/>
              </a:rPr>
            </a:br>
            <a:endParaRPr lang="en-US">
              <a:latin typeface="Univers"/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>
                <a:latin typeface="Univers"/>
                <a:ea typeface="Calibri"/>
                <a:cs typeface="Calibri"/>
              </a:rPr>
              <a:t>What strategies could we implement to better promote well-being across all areas of the university?</a:t>
            </a:r>
            <a:endParaRPr lang="en-US">
              <a:latin typeface="Univers"/>
            </a:endParaRPr>
          </a:p>
          <a:p>
            <a:pPr marL="285750" indent="-285750">
              <a:buFont typeface="Arial"/>
              <a:buChar char="•"/>
            </a:pPr>
            <a:endParaRPr lang="en-US">
              <a:latin typeface="Univers"/>
              <a:ea typeface="Calibri"/>
              <a:cs typeface="Calibri"/>
            </a:endParaRPr>
          </a:p>
          <a:p>
            <a:pPr algn="l"/>
            <a:endParaRPr lang="en-US">
              <a:latin typeface="Univers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75072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85E0B5F-A8D5-8AF3-21C8-3F73A0659025}"/>
              </a:ext>
            </a:extLst>
          </p:cNvPr>
          <p:cNvSpPr txBox="1"/>
          <p:nvPr/>
        </p:nvSpPr>
        <p:spPr>
          <a:xfrm>
            <a:off x="330200" y="342900"/>
            <a:ext cx="8475770" cy="144655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400" b="1">
                <a:solidFill>
                  <a:srgbClr val="C8102E"/>
                </a:solidFill>
                <a:latin typeface="Univers"/>
                <a:cs typeface="Calibri"/>
              </a:rPr>
              <a:t>Action Items</a:t>
            </a:r>
            <a:endParaRPr lang="en-US"/>
          </a:p>
          <a:p>
            <a:endParaRPr lang="en-US" sz="4400" b="1">
              <a:solidFill>
                <a:srgbClr val="C8102E"/>
              </a:solidFill>
              <a:latin typeface="Univers"/>
              <a:cs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E0CE2D4-01C0-8484-5647-B4009E59A8EF}"/>
              </a:ext>
            </a:extLst>
          </p:cNvPr>
          <p:cNvSpPr txBox="1"/>
          <p:nvPr/>
        </p:nvSpPr>
        <p:spPr>
          <a:xfrm>
            <a:off x="329972" y="1344386"/>
            <a:ext cx="9657669" cy="646331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/>
              <a:buChar char="•"/>
            </a:pPr>
            <a:r>
              <a:rPr lang="en-US">
                <a:ea typeface="+mn-lt"/>
                <a:cs typeface="+mn-lt"/>
                <a:hlinkClick r:id="rId3"/>
              </a:rPr>
              <a:t>ISCORE 2024 | Present mode (sli.do)</a:t>
            </a:r>
            <a:endParaRPr lang="en-US">
              <a:latin typeface="Calibri" panose="020F0502020204030204"/>
              <a:ea typeface="Calibri"/>
              <a:cs typeface="Calibri"/>
            </a:endParaRPr>
          </a:p>
          <a:p>
            <a:pPr algn="l"/>
            <a:endParaRPr lang="en-US">
              <a:latin typeface="Univers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320455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FC1CFCA-E077-C508-02A5-80F99B03D517}"/>
              </a:ext>
            </a:extLst>
          </p:cNvPr>
          <p:cNvSpPr txBox="1"/>
          <p:nvPr/>
        </p:nvSpPr>
        <p:spPr>
          <a:xfrm>
            <a:off x="301625" y="342900"/>
            <a:ext cx="7965440" cy="144655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400" b="1">
                <a:solidFill>
                  <a:srgbClr val="FFFFFF"/>
                </a:solidFill>
                <a:latin typeface="Univers"/>
                <a:ea typeface="Calibri Light"/>
                <a:cs typeface="Calibri Light"/>
              </a:rPr>
              <a:t>Roadmap  </a:t>
            </a:r>
          </a:p>
          <a:p>
            <a:endParaRPr lang="en-US" sz="4400" b="1">
              <a:solidFill>
                <a:schemeClr val="bg1"/>
              </a:solidFill>
              <a:latin typeface="Univers"/>
              <a:cs typeface="Calibr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65790E7-9642-FBFE-7D0B-6837ADB71C1A}"/>
              </a:ext>
            </a:extLst>
          </p:cNvPr>
          <p:cNvSpPr txBox="1"/>
          <p:nvPr/>
        </p:nvSpPr>
        <p:spPr>
          <a:xfrm>
            <a:off x="329972" y="1344386"/>
            <a:ext cx="10376807" cy="3698961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US" sz="2800">
                <a:latin typeface="Univers"/>
                <a:ea typeface="Calibri"/>
                <a:cs typeface="Calibri"/>
              </a:rPr>
              <a:t>Definitions &amp; Guiding Questions</a:t>
            </a:r>
          </a:p>
          <a:p>
            <a:pPr marL="742950" lvl="1" indent="-285750">
              <a:lnSpc>
                <a:spcPct val="90000"/>
              </a:lnSpc>
              <a:spcBef>
                <a:spcPts val="500"/>
              </a:spcBef>
              <a:buFont typeface="Courier New,monospace"/>
              <a:buChar char="o"/>
            </a:pPr>
            <a:r>
              <a:rPr lang="en-US" sz="2400">
                <a:latin typeface="Univers"/>
                <a:ea typeface="Calibri"/>
                <a:cs typeface="Calibri"/>
              </a:rPr>
              <a:t>What is well-being?</a:t>
            </a:r>
          </a:p>
          <a:p>
            <a:pPr marL="742950" lvl="1" indent="-285750">
              <a:lnSpc>
                <a:spcPct val="90000"/>
              </a:lnSpc>
              <a:spcBef>
                <a:spcPts val="500"/>
              </a:spcBef>
              <a:buFont typeface="Courier New,monospace"/>
              <a:buChar char="o"/>
            </a:pPr>
            <a:r>
              <a:rPr lang="en-US" sz="2400">
                <a:latin typeface="Univers"/>
                <a:ea typeface="Calibri"/>
                <a:cs typeface="Calibri"/>
              </a:rPr>
              <a:t>How does well-being relate to social conditions?</a:t>
            </a:r>
          </a:p>
          <a:p>
            <a:pPr marL="742950" lvl="1" indent="-285750">
              <a:lnSpc>
                <a:spcPct val="90000"/>
              </a:lnSpc>
              <a:spcBef>
                <a:spcPts val="500"/>
              </a:spcBef>
              <a:buFont typeface="Courier New,monospace"/>
              <a:buChar char="o"/>
            </a:pPr>
            <a:r>
              <a:rPr lang="en-US" sz="2400">
                <a:latin typeface="Univers"/>
                <a:ea typeface="Calibri"/>
                <a:cs typeface="Calibri"/>
              </a:rPr>
              <a:t>How is well-being impacted by social systems and forces?</a:t>
            </a:r>
            <a:br>
              <a:rPr lang="en-US" sz="2400">
                <a:latin typeface="Univers"/>
                <a:ea typeface="Calibri"/>
                <a:cs typeface="Calibri"/>
              </a:rPr>
            </a:br>
            <a:endParaRPr lang="en-US" sz="2400">
              <a:latin typeface="Univers"/>
              <a:ea typeface="Calibri"/>
              <a:cs typeface="Calibri"/>
            </a:endParaRP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Courier New,monospace"/>
              <a:buChar char="o"/>
            </a:pPr>
            <a:r>
              <a:rPr lang="en-US" sz="2800">
                <a:latin typeface="Univers"/>
                <a:ea typeface="Calibri"/>
                <a:cs typeface="Calibri"/>
              </a:rPr>
              <a:t>Guided Discussion about the well-being at Iowa State</a:t>
            </a:r>
            <a:br>
              <a:rPr lang="en-US" sz="2800">
                <a:latin typeface="Univers"/>
                <a:ea typeface="Calibri"/>
                <a:cs typeface="Calibri"/>
              </a:rPr>
            </a:br>
            <a:endParaRPr lang="en-US" sz="2800">
              <a:latin typeface="Univers"/>
              <a:ea typeface="Calibri"/>
              <a:cs typeface="Calibri"/>
            </a:endParaRP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Courier New,monospace"/>
              <a:buChar char="o"/>
            </a:pPr>
            <a:r>
              <a:rPr lang="en-US" sz="2800">
                <a:latin typeface="Univers"/>
                <a:ea typeface="Calibri"/>
                <a:cs typeface="Calibri"/>
              </a:rPr>
              <a:t>Strategies for Moving Forward</a:t>
            </a:r>
          </a:p>
          <a:p>
            <a:pPr algn="l"/>
            <a:endParaRPr lang="en-US">
              <a:latin typeface="Univers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245831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85E0B5F-A8D5-8AF3-21C8-3F73A0659025}"/>
              </a:ext>
            </a:extLst>
          </p:cNvPr>
          <p:cNvSpPr txBox="1"/>
          <p:nvPr/>
        </p:nvSpPr>
        <p:spPr>
          <a:xfrm>
            <a:off x="330200" y="342900"/>
            <a:ext cx="7965440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400" b="1">
                <a:solidFill>
                  <a:srgbClr val="C8102E"/>
                </a:solidFill>
                <a:latin typeface="Univers"/>
                <a:cs typeface="Calibri"/>
              </a:rPr>
              <a:t>What is well-being?</a:t>
            </a:r>
          </a:p>
        </p:txBody>
      </p:sp>
      <p:pic>
        <p:nvPicPr>
          <p:cNvPr id="4" name="Content Placeholder 3" descr="A diagram of different types of wheel&#10;&#10;Description automatically generated">
            <a:extLst>
              <a:ext uri="{FF2B5EF4-FFF2-40B4-BE49-F238E27FC236}">
                <a16:creationId xmlns:a16="http://schemas.microsoft.com/office/drawing/2014/main" id="{F91CBE46-290C-B45F-1896-2FC3ED2D87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7821" y="1544972"/>
            <a:ext cx="3883351" cy="37652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2958308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85E0B5F-A8D5-8AF3-21C8-3F73A0659025}"/>
              </a:ext>
            </a:extLst>
          </p:cNvPr>
          <p:cNvSpPr txBox="1"/>
          <p:nvPr/>
        </p:nvSpPr>
        <p:spPr>
          <a:xfrm>
            <a:off x="330200" y="342900"/>
            <a:ext cx="7965440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400" b="1">
                <a:solidFill>
                  <a:srgbClr val="C8102E"/>
                </a:solidFill>
                <a:latin typeface="Univers"/>
                <a:cs typeface="Calibri"/>
              </a:rPr>
              <a:t>What influences well-being?</a:t>
            </a:r>
          </a:p>
        </p:txBody>
      </p:sp>
      <p:pic>
        <p:nvPicPr>
          <p:cNvPr id="5" name="Picture 4" descr="A diagram of a diagram of people&#10;&#10;Description automatically generated">
            <a:extLst>
              <a:ext uri="{FF2B5EF4-FFF2-40B4-BE49-F238E27FC236}">
                <a16:creationId xmlns:a16="http://schemas.microsoft.com/office/drawing/2014/main" id="{ECE515C5-1DE7-FAE6-9FD7-F458170F12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000" y="1377412"/>
            <a:ext cx="5333214" cy="40122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1011392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85E0B5F-A8D5-8AF3-21C8-3F73A0659025}"/>
              </a:ext>
            </a:extLst>
          </p:cNvPr>
          <p:cNvSpPr txBox="1"/>
          <p:nvPr/>
        </p:nvSpPr>
        <p:spPr>
          <a:xfrm>
            <a:off x="330200" y="307946"/>
            <a:ext cx="8972119" cy="212365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400" b="1">
                <a:solidFill>
                  <a:srgbClr val="C8102E"/>
                </a:solidFill>
                <a:latin typeface="Univers"/>
                <a:ea typeface="Calibri Light"/>
                <a:cs typeface="Calibri Light"/>
              </a:rPr>
              <a:t>Social Determinants of Health &amp; Well-Being</a:t>
            </a:r>
          </a:p>
          <a:p>
            <a:endParaRPr lang="en-US" sz="4400" b="1">
              <a:solidFill>
                <a:srgbClr val="C8102E"/>
              </a:solidFill>
              <a:latin typeface="Univers"/>
              <a:cs typeface="Calibri"/>
            </a:endParaRPr>
          </a:p>
        </p:txBody>
      </p:sp>
      <p:pic>
        <p:nvPicPr>
          <p:cNvPr id="4" name="Picture 3" descr="A diagram of health and social determinants of health&#10;&#10;Description automatically generated">
            <a:extLst>
              <a:ext uri="{FF2B5EF4-FFF2-40B4-BE49-F238E27FC236}">
                <a16:creationId xmlns:a16="http://schemas.microsoft.com/office/drawing/2014/main" id="{983D94AA-E43A-B74A-17DD-33ECEC568BF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476" r="-187" b="10714"/>
          <a:stretch/>
        </p:blipFill>
        <p:spPr>
          <a:xfrm>
            <a:off x="4942214" y="1605700"/>
            <a:ext cx="5058753" cy="40997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7D31384-555D-7EEF-8481-2CBF1E0A29AD}"/>
              </a:ext>
            </a:extLst>
          </p:cNvPr>
          <p:cNvSpPr txBox="1"/>
          <p:nvPr/>
        </p:nvSpPr>
        <p:spPr>
          <a:xfrm>
            <a:off x="638431" y="1953274"/>
            <a:ext cx="4242392" cy="203132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>
                <a:ea typeface="+mn-lt"/>
                <a:cs typeface="+mn-lt"/>
              </a:rPr>
              <a:t>The conditions in which people are born, live, work, and age.  </a:t>
            </a:r>
          </a:p>
          <a:p>
            <a:pPr marL="285750" indent="-285750">
              <a:buFont typeface="Arial"/>
              <a:buChar char="•"/>
            </a:pPr>
            <a:endParaRPr lang="en-US"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r>
              <a:rPr lang="en-US">
                <a:ea typeface="+mn-lt"/>
                <a:cs typeface="+mn-lt"/>
              </a:rPr>
              <a:t>They are shared by distributions of money, power, and resources and global, national and local levels</a:t>
            </a:r>
            <a:endParaRPr lang="en-US">
              <a:ea typeface="Calibri"/>
              <a:cs typeface="Calibri"/>
            </a:endParaRPr>
          </a:p>
          <a:p>
            <a:pPr algn="l"/>
            <a:endParaRPr lang="en-US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21978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85E0B5F-A8D5-8AF3-21C8-3F73A0659025}"/>
              </a:ext>
            </a:extLst>
          </p:cNvPr>
          <p:cNvSpPr txBox="1"/>
          <p:nvPr/>
        </p:nvSpPr>
        <p:spPr>
          <a:xfrm>
            <a:off x="330200" y="307946"/>
            <a:ext cx="8972119" cy="212365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400" b="1">
                <a:solidFill>
                  <a:srgbClr val="C8102E"/>
                </a:solidFill>
                <a:latin typeface="Univers"/>
                <a:ea typeface="Calibri Light"/>
                <a:cs typeface="Calibri Light"/>
              </a:rPr>
              <a:t>Social Determinants of Health &amp; Well-Being</a:t>
            </a:r>
          </a:p>
          <a:p>
            <a:endParaRPr lang="en-US" sz="4400" b="1">
              <a:solidFill>
                <a:srgbClr val="C8102E"/>
              </a:solidFill>
              <a:latin typeface="Univers"/>
              <a:cs typeface="Calibri"/>
            </a:endParaRPr>
          </a:p>
        </p:txBody>
      </p:sp>
      <p:pic>
        <p:nvPicPr>
          <p:cNvPr id="5" name="Picture 4" descr="A chart with text overlay&#10;&#10;Description automatically generated">
            <a:extLst>
              <a:ext uri="{FF2B5EF4-FFF2-40B4-BE49-F238E27FC236}">
                <a16:creationId xmlns:a16="http://schemas.microsoft.com/office/drawing/2014/main" id="{B1C95C87-12D5-C200-2AAE-549AD10F8E7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69" t="15588" r="3037" b="8235"/>
          <a:stretch/>
        </p:blipFill>
        <p:spPr>
          <a:xfrm>
            <a:off x="2639037" y="1747773"/>
            <a:ext cx="6911300" cy="41122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8310677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85E0B5F-A8D5-8AF3-21C8-3F73A0659025}"/>
              </a:ext>
            </a:extLst>
          </p:cNvPr>
          <p:cNvSpPr txBox="1"/>
          <p:nvPr/>
        </p:nvSpPr>
        <p:spPr>
          <a:xfrm>
            <a:off x="330200" y="342900"/>
            <a:ext cx="8916192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400" b="1">
                <a:solidFill>
                  <a:srgbClr val="C8102E"/>
                </a:solidFill>
                <a:latin typeface="Univers"/>
                <a:ea typeface="Calibri Light"/>
                <a:cs typeface="Calibri Light"/>
              </a:rPr>
              <a:t>How do SDOH show up at ISU?</a:t>
            </a:r>
          </a:p>
        </p:txBody>
      </p:sp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id="{1F900495-6564-3CB1-329E-13C274F6050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3291016"/>
              </p:ext>
            </p:extLst>
          </p:nvPr>
        </p:nvGraphicFramePr>
        <p:xfrm>
          <a:off x="474677" y="1944469"/>
          <a:ext cx="10515600" cy="2575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03120">
                  <a:extLst>
                    <a:ext uri="{9D8B030D-6E8A-4147-A177-3AD203B41FA5}">
                      <a16:colId xmlns:a16="http://schemas.microsoft.com/office/drawing/2014/main" val="1290935454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609399993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2422011406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2311225137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78646365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Economic Stability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Neighborhood and Built Environment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Education Access &amp; Quality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Health Care Access &amp; Quality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Social &amp; Community Context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09670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100" u="none" strike="noStrike" noProof="0">
                          <a:solidFill>
                            <a:srgbClr val="242424"/>
                          </a:solidFill>
                        </a:rPr>
                        <a:t>33.5% of students screen positive for food insecurity</a:t>
                      </a:r>
                    </a:p>
                    <a:p>
                      <a:pPr lvl="0">
                        <a:buNone/>
                      </a:pPr>
                      <a:endParaRPr lang="en-US" sz="1100" u="none" strike="noStrike" noProof="0">
                        <a:solidFill>
                          <a:srgbClr val="242424"/>
                        </a:solidFill>
                      </a:endParaRPr>
                    </a:p>
                    <a:p>
                      <a:pPr lvl="0">
                        <a:buNone/>
                      </a:pPr>
                      <a:r>
                        <a:rPr lang="en-US" sz="1100" u="none" strike="noStrike" noProof="0">
                          <a:solidFill>
                            <a:srgbClr val="242424"/>
                          </a:solidFill>
                        </a:rPr>
                        <a:t>SHOP supports 3% (971) of the student population (30,117)</a:t>
                      </a:r>
                      <a:endParaRPr lang="en-US" sz="1100" u="none" strike="noStrike" noProof="0">
                        <a:solidFill>
                          <a:srgbClr val="000000"/>
                        </a:solidFill>
                      </a:endParaRPr>
                    </a:p>
                    <a:p>
                      <a:pPr lvl="0">
                        <a:buNone/>
                      </a:pPr>
                      <a:endParaRPr lang="en-US" sz="1100" u="none" strike="noStrike" noProof="0">
                        <a:solidFill>
                          <a:srgbClr val="242424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u="none" strike="noStrike" kern="1200">
                          <a:solidFill>
                            <a:srgbClr val="242424"/>
                          </a:solidFill>
                        </a:rPr>
                        <a:t>32.31% of multicultural students feel unsafe on campus at night vs. 18.54% of white students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noProof="0">
                          <a:solidFill>
                            <a:srgbClr val="242424"/>
                          </a:solidFill>
                        </a:rPr>
                        <a:t>16.54% of multicultural students feel they do not belong at ISU, </a:t>
                      </a:r>
                      <a:endParaRPr lang="en-US" sz="1100" u="none" strike="noStrike" noProof="0">
                        <a:solidFill>
                          <a:srgbClr val="000000"/>
                        </a:solidFill>
                      </a:endParaRP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100" u="none" strike="noStrike" noProof="0">
                        <a:solidFill>
                          <a:srgbClr val="242424"/>
                        </a:solidFill>
                      </a:endParaRP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noProof="0">
                          <a:solidFill>
                            <a:srgbClr val="242424"/>
                          </a:solidFill>
                        </a:rPr>
                        <a:t>26.77% feel that students' health and well-being is not a priority, and </a:t>
                      </a:r>
                      <a:endParaRPr lang="en-US" sz="1100" u="none" strike="noStrike" noProof="0">
                        <a:solidFill>
                          <a:srgbClr val="000000"/>
                        </a:solidFill>
                      </a:endParaRP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100" u="none" strike="noStrike" noProof="0">
                        <a:solidFill>
                          <a:srgbClr val="242424"/>
                        </a:solidFill>
                      </a:endParaRP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noProof="0">
                          <a:solidFill>
                            <a:srgbClr val="242424"/>
                          </a:solidFill>
                        </a:rPr>
                        <a:t>34.65% feel that ISU is not a campus where we look out for each other.</a:t>
                      </a:r>
                      <a:endParaRPr lang="en-US" sz="1100" u="none" strike="noStrike" noProof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100" u="none" strike="noStrike" noProof="0">
                          <a:solidFill>
                            <a:srgbClr val="242424"/>
                          </a:solidFill>
                        </a:rPr>
                        <a:t>Multicultural students were more likely to experience the following barriers to help seeking for mental or emotional health:</a:t>
                      </a:r>
                    </a:p>
                    <a:p>
                      <a:pPr marL="228600" lvl="0" indent="-228600">
                        <a:buFont typeface="Arial"/>
                        <a:buChar char="•"/>
                      </a:pPr>
                      <a:r>
                        <a:rPr lang="en-US" sz="1100" u="none" strike="noStrike" noProof="0">
                          <a:solidFill>
                            <a:srgbClr val="242424"/>
                          </a:solidFill>
                        </a:rPr>
                        <a:t>Financial Reasons (10.47%)</a:t>
                      </a:r>
                    </a:p>
                    <a:p>
                      <a:pPr marL="228600" lvl="0" indent="-228600">
                        <a:buFont typeface="Arial"/>
                        <a:buChar char="•"/>
                      </a:pPr>
                      <a:r>
                        <a:rPr lang="en-US" sz="1100" u="none" strike="noStrike" noProof="0">
                          <a:solidFill>
                            <a:srgbClr val="242424"/>
                          </a:solidFill>
                        </a:rPr>
                        <a:t>People providing services don't understand me (8.14%)</a:t>
                      </a:r>
                    </a:p>
                    <a:p>
                      <a:pPr marL="228600" lvl="0" indent="-228600">
                        <a:buFont typeface="Arial"/>
                        <a:buChar char="•"/>
                      </a:pPr>
                      <a:r>
                        <a:rPr lang="en-US" sz="1100" u="none" strike="noStrike" noProof="0">
                          <a:solidFill>
                            <a:srgbClr val="242424"/>
                          </a:solidFill>
                        </a:rPr>
                        <a:t>Not sure where to go (10.47%)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100" u="none" strike="noStrike" kern="1200">
                          <a:solidFill>
                            <a:srgbClr val="242424"/>
                          </a:solidFill>
                        </a:rPr>
                        <a:t>59.6% of multicultural students expressed indicators of loneliness vs. 49.2% of white students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5746591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EE83602A-4ADF-5735-C4D7-91C2DB14B014}"/>
              </a:ext>
            </a:extLst>
          </p:cNvPr>
          <p:cNvSpPr txBox="1"/>
          <p:nvPr/>
        </p:nvSpPr>
        <p:spPr>
          <a:xfrm>
            <a:off x="388421" y="5547650"/>
            <a:ext cx="284953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ea typeface="Calibri"/>
                <a:cs typeface="Calibri"/>
              </a:rPr>
              <a:t>HMS, 2023; NCHA, 2023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7008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85E0B5F-A8D5-8AF3-21C8-3F73A0659025}"/>
              </a:ext>
            </a:extLst>
          </p:cNvPr>
          <p:cNvSpPr txBox="1"/>
          <p:nvPr/>
        </p:nvSpPr>
        <p:spPr>
          <a:xfrm>
            <a:off x="330200" y="342900"/>
            <a:ext cx="8916192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400" b="1">
                <a:solidFill>
                  <a:srgbClr val="C8102E"/>
                </a:solidFill>
                <a:latin typeface="Univers"/>
                <a:ea typeface="Calibri Light"/>
                <a:cs typeface="Calibri Light"/>
              </a:rPr>
              <a:t>How do SDOH show up at ISU?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E83602A-4ADF-5735-C4D7-91C2DB14B014}"/>
              </a:ext>
            </a:extLst>
          </p:cNvPr>
          <p:cNvSpPr txBox="1"/>
          <p:nvPr/>
        </p:nvSpPr>
        <p:spPr>
          <a:xfrm>
            <a:off x="388421" y="5547650"/>
            <a:ext cx="284953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ea typeface="Calibri"/>
                <a:cs typeface="Calibri"/>
              </a:rPr>
              <a:t>HMS, 2023; NCHA, 2023</a:t>
            </a:r>
            <a:endParaRPr lang="en-US"/>
          </a:p>
        </p:txBody>
      </p:sp>
      <p:pic>
        <p:nvPicPr>
          <p:cNvPr id="4" name="Picture 3" descr="A graph of different colored bars&#10;&#10;Description automatically generated">
            <a:extLst>
              <a:ext uri="{FF2B5EF4-FFF2-40B4-BE49-F238E27FC236}">
                <a16:creationId xmlns:a16="http://schemas.microsoft.com/office/drawing/2014/main" id="{3544F61B-3E8B-B4F8-0E2F-C2E05EC14F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9229" y="1364347"/>
            <a:ext cx="6861175" cy="382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3205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85E0B5F-A8D5-8AF3-21C8-3F73A0659025}"/>
              </a:ext>
            </a:extLst>
          </p:cNvPr>
          <p:cNvSpPr txBox="1"/>
          <p:nvPr/>
        </p:nvSpPr>
        <p:spPr>
          <a:xfrm>
            <a:off x="330200" y="342900"/>
            <a:ext cx="8475770" cy="144655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400" b="1">
                <a:solidFill>
                  <a:srgbClr val="C8102E"/>
                </a:solidFill>
                <a:latin typeface="Univers"/>
                <a:cs typeface="Calibri"/>
              </a:rPr>
              <a:t>Health Promoting Universities</a:t>
            </a:r>
          </a:p>
          <a:p>
            <a:endParaRPr lang="en-US" sz="4400" b="1">
              <a:solidFill>
                <a:srgbClr val="C8102E"/>
              </a:solidFill>
              <a:latin typeface="Univers"/>
              <a:cs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E0CE2D4-01C0-8484-5647-B4009E59A8EF}"/>
              </a:ext>
            </a:extLst>
          </p:cNvPr>
          <p:cNvSpPr txBox="1"/>
          <p:nvPr/>
        </p:nvSpPr>
        <p:spPr>
          <a:xfrm>
            <a:off x="329972" y="1344386"/>
            <a:ext cx="9657669" cy="1477328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/>
              <a:buChar char="•"/>
            </a:pPr>
            <a:r>
              <a:rPr lang="en-US">
                <a:latin typeface="Univers"/>
                <a:ea typeface="Calibri"/>
                <a:cs typeface="Calibri"/>
              </a:rPr>
              <a:t>International Movement</a:t>
            </a:r>
            <a:endParaRPr lang="en-US"/>
          </a:p>
          <a:p>
            <a:pPr marL="285750" indent="-285750">
              <a:buFont typeface="Arial"/>
              <a:buChar char="•"/>
            </a:pPr>
            <a:r>
              <a:rPr lang="en-US">
                <a:latin typeface="Univers"/>
                <a:ea typeface="Calibri"/>
                <a:cs typeface="Calibri"/>
              </a:rPr>
              <a:t>Okanagan Charter</a:t>
            </a:r>
          </a:p>
          <a:p>
            <a:pPr marL="742950" lvl="1" indent="-285750">
              <a:buFont typeface="Courier New"/>
              <a:buChar char="o"/>
            </a:pPr>
            <a:r>
              <a:rPr lang="en-US">
                <a:latin typeface="Univers"/>
                <a:ea typeface="Calibri"/>
                <a:cs typeface="Calibri"/>
              </a:rPr>
              <a:t>Aligning vs. Siloing</a:t>
            </a:r>
          </a:p>
          <a:p>
            <a:pPr marL="742950" lvl="1" indent="-285750">
              <a:buFont typeface="Courier New"/>
              <a:buChar char="o"/>
            </a:pPr>
            <a:r>
              <a:rPr lang="en-US">
                <a:latin typeface="Univers"/>
                <a:ea typeface="Calibri"/>
                <a:cs typeface="Calibri"/>
              </a:rPr>
              <a:t>Work is interconnected</a:t>
            </a:r>
          </a:p>
          <a:p>
            <a:pPr algn="l"/>
            <a:endParaRPr lang="en-US">
              <a:latin typeface="Univers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958308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E25C2C28A91AB4DA348FBB870F18BAC" ma:contentTypeVersion="13" ma:contentTypeDescription="Create a new document." ma:contentTypeScope="" ma:versionID="c60bb77962974c80741f16efaf5a4b33">
  <xsd:schema xmlns:xsd="http://www.w3.org/2001/XMLSchema" xmlns:xs="http://www.w3.org/2001/XMLSchema" xmlns:p="http://schemas.microsoft.com/office/2006/metadata/properties" xmlns:ns2="19dac124-284f-4302-ba9d-9f484c85e7bd" xmlns:ns3="f65fde61-555e-4645-843f-2269f09e6385" targetNamespace="http://schemas.microsoft.com/office/2006/metadata/properties" ma:root="true" ma:fieldsID="765ae34548f392f96e0e647cff0be89b" ns2:_="" ns3:_="">
    <xsd:import namespace="19dac124-284f-4302-ba9d-9f484c85e7bd"/>
    <xsd:import namespace="f65fde61-555e-4645-843f-2269f09e638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9dac124-284f-4302-ba9d-9f484c85e7b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dde203d1-7cfb-462f-9308-eb621c314a9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5fde61-555e-4645-843f-2269f09e6385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019eaa8b-e67c-47ec-a14a-0e01ba2c8766}" ma:internalName="TaxCatchAll" ma:showField="CatchAllData" ma:web="f65fde61-555e-4645-843f-2269f09e638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9dac124-284f-4302-ba9d-9f484c85e7bd">
      <Terms xmlns="http://schemas.microsoft.com/office/infopath/2007/PartnerControls"/>
    </lcf76f155ced4ddcb4097134ff3c332f>
    <TaxCatchAll xmlns="f65fde61-555e-4645-843f-2269f09e6385" xsi:nil="true"/>
    <SharedWithUsers xmlns="f65fde61-555e-4645-843f-2269f09e6385">
      <UserInfo>
        <DisplayName>Shelton, Sam (they/them) [WLNSS]</DisplayName>
        <AccountId>12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83FD5F35-F8D2-474C-8C04-3B8034C9A17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51326FB-EACB-463A-B398-4C0568419A5D}">
  <ds:schemaRefs>
    <ds:schemaRef ds:uri="19dac124-284f-4302-ba9d-9f484c85e7bd"/>
    <ds:schemaRef ds:uri="f65fde61-555e-4645-843f-2269f09e638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0/xmlns/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29B2220C-0143-4653-8709-B8F5CA5EEBB0}">
  <ds:schemaRefs>
    <ds:schemaRef ds:uri="19dac124-284f-4302-ba9d-9f484c85e7bd"/>
    <ds:schemaRef ds:uri="f65fde61-555e-4645-843f-2269f09e6385"/>
    <ds:schemaRef ds:uri="http://schemas.microsoft.com/office/2006/metadata/properties"/>
    <ds:schemaRef ds:uri="http://schemas.microsoft.com/office/infopath/2007/PartnerControls"/>
    <ds:schemaRef ds:uri="http://www.w3.org/2000/xmlns/"/>
    <ds:schemaRef ds:uri="http://www.w3.org/2001/XMLSchema-instan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Application>Microsoft Office PowerPoint</Application>
  <PresentationFormat>Widescreen</PresentationFormat>
  <Slides>11</Slides>
  <Notes>0</Notes>
  <HiddenSlides>1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revision>1</cp:revision>
  <dcterms:created xsi:type="dcterms:W3CDTF">2024-02-26T19:38:11Z</dcterms:created>
  <dcterms:modified xsi:type="dcterms:W3CDTF">2024-02-29T20:18:37Z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0x010100FE25C2C28A91AB4DA348FBB870F18BAC</vt:lpwstr>
  </property>
  <property fmtid="{D5CDD505-2E9C-101B-9397-08002B2CF9AE}" pid="3" name="MediaServiceImageTags">
    <vt:lpwstr/>
  </property>
</Properties>
</file>