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1"/>
  </p:notesMasterIdLst>
  <p:sldIdLst>
    <p:sldId id="256" r:id="rId5"/>
    <p:sldId id="257" r:id="rId6"/>
    <p:sldId id="258" r:id="rId7"/>
    <p:sldId id="262" r:id="rId8"/>
    <p:sldId id="267" r:id="rId9"/>
    <p:sldId id="268" r:id="rId10"/>
    <p:sldId id="269" r:id="rId11"/>
    <p:sldId id="270" r:id="rId12"/>
    <p:sldId id="275" r:id="rId13"/>
    <p:sldId id="278" r:id="rId14"/>
    <p:sldId id="277" r:id="rId15"/>
    <p:sldId id="271" r:id="rId16"/>
    <p:sldId id="282" r:id="rId17"/>
    <p:sldId id="276" r:id="rId18"/>
    <p:sldId id="274" r:id="rId19"/>
    <p:sldId id="279" r:id="rId20"/>
    <p:sldId id="284" r:id="rId21"/>
    <p:sldId id="273" r:id="rId22"/>
    <p:sldId id="272" r:id="rId23"/>
    <p:sldId id="263" r:id="rId24"/>
    <p:sldId id="281" r:id="rId25"/>
    <p:sldId id="265" r:id="rId26"/>
    <p:sldId id="266" r:id="rId27"/>
    <p:sldId id="264" r:id="rId28"/>
    <p:sldId id="283" r:id="rId29"/>
    <p:sldId id="26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102E"/>
    <a:srgbClr val="F1BE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349BDE-9247-4EFF-9EB2-2702BA591CBD}" v="165" dt="2024-02-27T20:35:45.330"/>
    <p1510:client id="{11D91C52-9039-4778-878F-D2896552D2FA}" v="1008" dt="2024-02-28T22:38:04.161"/>
    <p1510:client id="{1355B525-3D11-4994-849E-420E2A9888B5}" v="72" dt="2024-02-28T13:37:01.778"/>
    <p1510:client id="{3B4A2808-0C47-40D8-8834-DA55E5FE4D62}" v="45" dt="2024-02-29T17:08:30.003"/>
    <p1510:client id="{5728950B-0B20-435B-86B0-50E33AE2485E}" v="194" dt="2024-02-29T16:56:26.754"/>
    <p1510:client id="{5CFA9C2D-81FC-47E5-A17D-F34896DA309A}" v="63" dt="2024-02-29T15:30:53.560"/>
    <p1510:client id="{6AFE987E-348A-4E56-B3AE-0AFA322C125D}" v="210" dt="2024-02-28T22:02:42.888"/>
    <p1510:client id="{C79330CB-DF30-406A-83A8-41F8B8F0C14D}" v="63" dt="2024-02-29T14:37:51.830"/>
    <p1510:client id="{E41E8AB9-A1AA-44B8-86F4-5E07C1567EDF}" v="1" dt="2024-02-29T15:11:28.175"/>
    <p1510:client id="{F10D5FFA-43FB-4071-8ECC-0AFAE2638770}" v="20" dt="2024-02-29T15:52:40.2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851" autoAdjust="0"/>
  </p:normalViewPr>
  <p:slideViewPr>
    <p:cSldViewPr snapToGrid="0">
      <p:cViewPr varScale="1">
        <p:scale>
          <a:sx n="87" d="100"/>
          <a:sy n="87" d="100"/>
        </p:scale>
        <p:origin x="147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alie Gartner" clId="Web-{38935782-2F63-4196-89CA-39CE9DFC12FA}"/>
    <pc:docChg chg="addSld modSld sldOrd">
      <pc:chgData name="Rosalie Gartner" userId="" providerId="" clId="Web-{38935782-2F63-4196-89CA-39CE9DFC12FA}" dt="2024-02-23T21:47:37.666" v="573"/>
      <pc:docMkLst>
        <pc:docMk/>
      </pc:docMkLst>
      <pc:sldChg chg="addSp modSp">
        <pc:chgData name="Rosalie Gartner" userId="" providerId="" clId="Web-{38935782-2F63-4196-89CA-39CE9DFC12FA}" dt="2024-02-23T19:39:36.558" v="2" actId="1076"/>
        <pc:sldMkLst>
          <pc:docMk/>
          <pc:sldMk cId="1297482158" sldId="263"/>
        </pc:sldMkLst>
        <pc:picChg chg="add mod">
          <ac:chgData name="Rosalie Gartner" userId="" providerId="" clId="Web-{38935782-2F63-4196-89CA-39CE9DFC12FA}" dt="2024-02-23T19:39:36.558" v="2" actId="1076"/>
          <ac:picMkLst>
            <pc:docMk/>
            <pc:sldMk cId="1297482158" sldId="263"/>
            <ac:picMk id="2" creationId="{3E19D27F-5626-3BE6-7341-091DEF67DF9B}"/>
          </ac:picMkLst>
        </pc:picChg>
      </pc:sldChg>
      <pc:sldChg chg="addSp delSp modSp ord">
        <pc:chgData name="Rosalie Gartner" userId="" providerId="" clId="Web-{38935782-2F63-4196-89CA-39CE9DFC12FA}" dt="2024-02-23T21:42:20.999" v="547"/>
        <pc:sldMkLst>
          <pc:docMk/>
          <pc:sldMk cId="1429101523" sldId="264"/>
        </pc:sldMkLst>
        <pc:spChg chg="mod">
          <ac:chgData name="Rosalie Gartner" userId="" providerId="" clId="Web-{38935782-2F63-4196-89CA-39CE9DFC12FA}" dt="2024-02-23T20:41:29.429" v="148" actId="20577"/>
          <ac:spMkLst>
            <pc:docMk/>
            <pc:sldMk cId="1429101523" sldId="264"/>
            <ac:spMk id="3" creationId="{185E0B5F-A8D5-8AF3-21C8-3F73A0659025}"/>
          </ac:spMkLst>
        </pc:spChg>
        <pc:picChg chg="add del mod">
          <ac:chgData name="Rosalie Gartner" userId="" providerId="" clId="Web-{38935782-2F63-4196-89CA-39CE9DFC12FA}" dt="2024-02-23T21:39:34.321" v="529"/>
          <ac:picMkLst>
            <pc:docMk/>
            <pc:sldMk cId="1429101523" sldId="264"/>
            <ac:picMk id="2" creationId="{635C4E0B-0A4E-6FD5-52F5-6E73A8A2B22B}"/>
          </ac:picMkLst>
        </pc:picChg>
        <pc:picChg chg="add del mod">
          <ac:chgData name="Rosalie Gartner" userId="" providerId="" clId="Web-{38935782-2F63-4196-89CA-39CE9DFC12FA}" dt="2024-02-23T21:42:20.999" v="547"/>
          <ac:picMkLst>
            <pc:docMk/>
            <pc:sldMk cId="1429101523" sldId="264"/>
            <ac:picMk id="4" creationId="{FB969A3B-C05B-EF6C-3C81-583F7238D4AE}"/>
          </ac:picMkLst>
        </pc:picChg>
        <pc:picChg chg="add del mod">
          <ac:chgData name="Rosalie Gartner" userId="" providerId="" clId="Web-{38935782-2F63-4196-89CA-39CE9DFC12FA}" dt="2024-02-23T21:41:59.435" v="540"/>
          <ac:picMkLst>
            <pc:docMk/>
            <pc:sldMk cId="1429101523" sldId="264"/>
            <ac:picMk id="5" creationId="{2F2C5B54-C4C4-8669-3EC8-5C610939C373}"/>
          </ac:picMkLst>
        </pc:picChg>
      </pc:sldChg>
      <pc:sldChg chg="addSp delSp modSp ord">
        <pc:chgData name="Rosalie Gartner" userId="" providerId="" clId="Web-{38935782-2F63-4196-89CA-39CE9DFC12FA}" dt="2024-02-23T21:47:37.666" v="573"/>
        <pc:sldMkLst>
          <pc:docMk/>
          <pc:sldMk cId="123488119" sldId="265"/>
        </pc:sldMkLst>
        <pc:spChg chg="mod">
          <ac:chgData name="Rosalie Gartner" userId="" providerId="" clId="Web-{38935782-2F63-4196-89CA-39CE9DFC12FA}" dt="2024-02-23T20:30:09.188" v="71" actId="20577"/>
          <ac:spMkLst>
            <pc:docMk/>
            <pc:sldMk cId="123488119" sldId="265"/>
            <ac:spMk id="3" creationId="{362194D0-F596-5CC1-51BE-00ECD89598C5}"/>
          </ac:spMkLst>
        </pc:spChg>
        <pc:graphicFrameChg chg="add del mod modGraphic">
          <ac:chgData name="Rosalie Gartner" userId="" providerId="" clId="Web-{38935782-2F63-4196-89CA-39CE9DFC12FA}" dt="2024-02-23T20:38:52.784" v="78"/>
          <ac:graphicFrameMkLst>
            <pc:docMk/>
            <pc:sldMk cId="123488119" sldId="265"/>
            <ac:graphicFrameMk id="2" creationId="{D45C48B4-ABC5-5EF6-DDFD-357FEAC7FB2E}"/>
          </ac:graphicFrameMkLst>
        </pc:graphicFrameChg>
      </pc:sldChg>
      <pc:sldChg chg="addSp delSp modSp addAnim delAnim modAnim">
        <pc:chgData name="Rosalie Gartner" userId="" providerId="" clId="Web-{38935782-2F63-4196-89CA-39CE9DFC12FA}" dt="2024-02-23T21:47:32.494" v="572"/>
        <pc:sldMkLst>
          <pc:docMk/>
          <pc:sldMk cId="1902375789" sldId="266"/>
        </pc:sldMkLst>
        <pc:spChg chg="mod">
          <ac:chgData name="Rosalie Gartner" userId="" providerId="" clId="Web-{38935782-2F63-4196-89CA-39CE9DFC12FA}" dt="2024-02-23T20:39:45.707" v="123" actId="14100"/>
          <ac:spMkLst>
            <pc:docMk/>
            <pc:sldMk cId="1902375789" sldId="266"/>
            <ac:spMk id="3" creationId="{1C74FB9E-6968-5CEB-D978-09C01E627688}"/>
          </ac:spMkLst>
        </pc:spChg>
        <pc:spChg chg="add mod">
          <ac:chgData name="Rosalie Gartner" userId="" providerId="" clId="Web-{38935782-2F63-4196-89CA-39CE9DFC12FA}" dt="2024-02-23T21:39:26.680" v="528" actId="1076"/>
          <ac:spMkLst>
            <pc:docMk/>
            <pc:sldMk cId="1902375789" sldId="266"/>
            <ac:spMk id="4" creationId="{E0715A9C-753E-E741-36B1-0E20D1AC66D1}"/>
          </ac:spMkLst>
        </pc:spChg>
        <pc:spChg chg="mod">
          <ac:chgData name="Rosalie Gartner" userId="" providerId="" clId="Web-{38935782-2F63-4196-89CA-39CE9DFC12FA}" dt="2024-02-23T21:39:02.023" v="526" actId="20577"/>
          <ac:spMkLst>
            <pc:docMk/>
            <pc:sldMk cId="1902375789" sldId="266"/>
            <ac:spMk id="8" creationId="{216B622E-A16F-8E18-04E2-4D0A06DEB34F}"/>
          </ac:spMkLst>
        </pc:spChg>
        <pc:picChg chg="add mod">
          <ac:chgData name="Rosalie Gartner" userId="" providerId="" clId="Web-{38935782-2F63-4196-89CA-39CE9DFC12FA}" dt="2024-02-23T21:39:53.790" v="532" actId="1076"/>
          <ac:picMkLst>
            <pc:docMk/>
            <pc:sldMk cId="1902375789" sldId="266"/>
            <ac:picMk id="2" creationId="{D85EABB3-57A0-A03E-5E77-31AE8D7809F5}"/>
          </ac:picMkLst>
        </pc:picChg>
        <pc:picChg chg="add del mod">
          <ac:chgData name="Rosalie Gartner" userId="" providerId="" clId="Web-{38935782-2F63-4196-89CA-39CE9DFC12FA}" dt="2024-02-23T21:23:42.662" v="437"/>
          <ac:picMkLst>
            <pc:docMk/>
            <pc:sldMk cId="1902375789" sldId="266"/>
            <ac:picMk id="5" creationId="{5E1ED6B5-F086-0454-3F2E-356D3477FAA9}"/>
          </ac:picMkLst>
        </pc:picChg>
        <pc:picChg chg="add del mod modCrop">
          <ac:chgData name="Rosalie Gartner" userId="" providerId="" clId="Web-{38935782-2F63-4196-89CA-39CE9DFC12FA}" dt="2024-02-23T21:23:42.662" v="436"/>
          <ac:picMkLst>
            <pc:docMk/>
            <pc:sldMk cId="1902375789" sldId="266"/>
            <ac:picMk id="6" creationId="{E4048EFC-561F-5298-521A-60013DF4D4E8}"/>
          </ac:picMkLst>
        </pc:picChg>
        <pc:picChg chg="add del mod modCrop">
          <ac:chgData name="Rosalie Gartner" userId="" providerId="" clId="Web-{38935782-2F63-4196-89CA-39CE9DFC12FA}" dt="2024-02-23T21:23:42.662" v="435"/>
          <ac:picMkLst>
            <pc:docMk/>
            <pc:sldMk cId="1902375789" sldId="266"/>
            <ac:picMk id="7" creationId="{DD2E3C5A-B2DB-0309-010B-A24166C63959}"/>
          </ac:picMkLst>
        </pc:picChg>
        <pc:picChg chg="add mod">
          <ac:chgData name="Rosalie Gartner" userId="" providerId="" clId="Web-{38935782-2F63-4196-89CA-39CE9DFC12FA}" dt="2024-02-23T21:41:17.387" v="534" actId="1076"/>
          <ac:picMkLst>
            <pc:docMk/>
            <pc:sldMk cId="1902375789" sldId="266"/>
            <ac:picMk id="9" creationId="{B185914D-0D25-0855-5A23-946B4675E11E}"/>
          </ac:picMkLst>
        </pc:picChg>
        <pc:picChg chg="add mod">
          <ac:chgData name="Rosalie Gartner" userId="" providerId="" clId="Web-{38935782-2F63-4196-89CA-39CE9DFC12FA}" dt="2024-02-23T21:44:28.878" v="558" actId="1076"/>
          <ac:picMkLst>
            <pc:docMk/>
            <pc:sldMk cId="1902375789" sldId="266"/>
            <ac:picMk id="10" creationId="{243728F9-BD28-0EE2-481E-44295755EE6B}"/>
          </ac:picMkLst>
        </pc:picChg>
        <pc:picChg chg="add mod">
          <ac:chgData name="Rosalie Gartner" userId="" providerId="" clId="Web-{38935782-2F63-4196-89CA-39CE9DFC12FA}" dt="2024-02-23T21:44:32.441" v="559" actId="1076"/>
          <ac:picMkLst>
            <pc:docMk/>
            <pc:sldMk cId="1902375789" sldId="266"/>
            <ac:picMk id="11" creationId="{9A6A7F98-A115-4278-4650-16E4CF5FFEDF}"/>
          </ac:picMkLst>
        </pc:picChg>
      </pc:sldChg>
      <pc:sldChg chg="modSp add replId">
        <pc:chgData name="Rosalie Gartner" userId="" providerId="" clId="Web-{38935782-2F63-4196-89CA-39CE9DFC12FA}" dt="2024-02-23T21:37:51.848" v="468" actId="20577"/>
        <pc:sldMkLst>
          <pc:docMk/>
          <pc:sldMk cId="1685753210" sldId="280"/>
        </pc:sldMkLst>
        <pc:spChg chg="mod">
          <ac:chgData name="Rosalie Gartner" userId="" providerId="" clId="Web-{38935782-2F63-4196-89CA-39CE9DFC12FA}" dt="2024-02-23T21:37:51.848" v="468" actId="20577"/>
          <ac:spMkLst>
            <pc:docMk/>
            <pc:sldMk cId="1685753210" sldId="280"/>
            <ac:spMk id="3" creationId="{185E0B5F-A8D5-8AF3-21C8-3F73A0659025}"/>
          </ac:spMkLst>
        </pc:spChg>
      </pc:sldChg>
    </pc:docChg>
  </pc:docChgLst>
  <pc:docChgLst>
    <pc:chgData name="Rosalie Gartner" clId="Web-{10349BDE-9247-4EFF-9EB2-2702BA591CBD}"/>
    <pc:docChg chg="modSld">
      <pc:chgData name="Rosalie Gartner" userId="" providerId="" clId="Web-{10349BDE-9247-4EFF-9EB2-2702BA591CBD}" dt="2024-02-27T20:35:45.330" v="109"/>
      <pc:docMkLst>
        <pc:docMk/>
      </pc:docMkLst>
      <pc:sldChg chg="addSp delSp modSp mod setBg">
        <pc:chgData name="Rosalie Gartner" userId="" providerId="" clId="Web-{10349BDE-9247-4EFF-9EB2-2702BA591CBD}" dt="2024-02-27T20:35:45.330" v="109"/>
        <pc:sldMkLst>
          <pc:docMk/>
          <pc:sldMk cId="123488119" sldId="265"/>
        </pc:sldMkLst>
        <pc:spChg chg="mod">
          <ac:chgData name="Rosalie Gartner" userId="" providerId="" clId="Web-{10349BDE-9247-4EFF-9EB2-2702BA591CBD}" dt="2024-02-27T19:50:54.140" v="73" actId="20577"/>
          <ac:spMkLst>
            <pc:docMk/>
            <pc:sldMk cId="123488119" sldId="265"/>
            <ac:spMk id="3" creationId="{362194D0-F596-5CC1-51BE-00ECD89598C5}"/>
          </ac:spMkLst>
        </pc:spChg>
        <pc:graphicFrameChg chg="add del mod modGraphic">
          <ac:chgData name="Rosalie Gartner" userId="" providerId="" clId="Web-{10349BDE-9247-4EFF-9EB2-2702BA591CBD}" dt="2024-02-27T20:09:20.886" v="84"/>
          <ac:graphicFrameMkLst>
            <pc:docMk/>
            <pc:sldMk cId="123488119" sldId="265"/>
            <ac:graphicFrameMk id="2" creationId="{2C68970D-7B03-CE25-5915-C198582F7A0E}"/>
          </ac:graphicFrameMkLst>
        </pc:graphicFrameChg>
        <pc:picChg chg="del mod">
          <ac:chgData name="Rosalie Gartner" userId="" providerId="" clId="Web-{10349BDE-9247-4EFF-9EB2-2702BA591CBD}" dt="2024-02-27T20:35:13.595" v="103"/>
          <ac:picMkLst>
            <pc:docMk/>
            <pc:sldMk cId="123488119" sldId="265"/>
            <ac:picMk id="26" creationId="{E51AAFE7-2E2C-D2CE-4A49-AA97B8C35243}"/>
          </ac:picMkLst>
        </pc:picChg>
        <pc:picChg chg="mod">
          <ac:chgData name="Rosalie Gartner" userId="" providerId="" clId="Web-{10349BDE-9247-4EFF-9EB2-2702BA591CBD}" dt="2024-02-27T20:09:56.324" v="87" actId="1076"/>
          <ac:picMkLst>
            <pc:docMk/>
            <pc:sldMk cId="123488119" sldId="265"/>
            <ac:picMk id="30" creationId="{9913A22A-F0E9-677F-B578-6C41163C162A}"/>
          </ac:picMkLst>
        </pc:picChg>
        <pc:picChg chg="del mod">
          <ac:chgData name="Rosalie Gartner" userId="" providerId="" clId="Web-{10349BDE-9247-4EFF-9EB2-2702BA591CBD}" dt="2024-02-27T20:35:02.392" v="99"/>
          <ac:picMkLst>
            <pc:docMk/>
            <pc:sldMk cId="123488119" sldId="265"/>
            <ac:picMk id="31" creationId="{CBB4E008-BE46-0161-8BA3-0B2F69D2753B}"/>
          </ac:picMkLst>
        </pc:picChg>
        <pc:picChg chg="del mod">
          <ac:chgData name="Rosalie Gartner" userId="" providerId="" clId="Web-{10349BDE-9247-4EFF-9EB2-2702BA591CBD}" dt="2024-02-27T20:34:55.157" v="98"/>
          <ac:picMkLst>
            <pc:docMk/>
            <pc:sldMk cId="123488119" sldId="265"/>
            <ac:picMk id="32" creationId="{C0DE20DC-189D-6DC6-C92B-670FCE1A931A}"/>
          </ac:picMkLst>
        </pc:picChg>
        <pc:picChg chg="add del mod">
          <ac:chgData name="Rosalie Gartner" userId="" providerId="" clId="Web-{10349BDE-9247-4EFF-9EB2-2702BA591CBD}" dt="2024-02-27T20:34:36.532" v="94"/>
          <ac:picMkLst>
            <pc:docMk/>
            <pc:sldMk cId="123488119" sldId="265"/>
            <ac:picMk id="41" creationId="{07F98603-C614-F0D2-E29C-72E33A59B661}"/>
          </ac:picMkLst>
        </pc:picChg>
        <pc:picChg chg="add del mod">
          <ac:chgData name="Rosalie Gartner" userId="" providerId="" clId="Web-{10349BDE-9247-4EFF-9EB2-2702BA591CBD}" dt="2024-02-27T20:35:45.330" v="109"/>
          <ac:picMkLst>
            <pc:docMk/>
            <pc:sldMk cId="123488119" sldId="265"/>
            <ac:picMk id="42" creationId="{99EA0718-D544-5C8C-D5B6-8A542242EB04}"/>
          </ac:picMkLst>
        </pc:picChg>
      </pc:sldChg>
      <pc:sldChg chg="addSp delSp modSp">
        <pc:chgData name="Rosalie Gartner" userId="" providerId="" clId="Web-{10349BDE-9247-4EFF-9EB2-2702BA591CBD}" dt="2024-02-27T19:50:47.343" v="63" actId="20577"/>
        <pc:sldMkLst>
          <pc:docMk/>
          <pc:sldMk cId="116052148" sldId="281"/>
        </pc:sldMkLst>
        <pc:spChg chg="mod">
          <ac:chgData name="Rosalie Gartner" userId="" providerId="" clId="Web-{10349BDE-9247-4EFF-9EB2-2702BA591CBD}" dt="2024-02-27T19:50:47.343" v="63" actId="20577"/>
          <ac:spMkLst>
            <pc:docMk/>
            <pc:sldMk cId="116052148" sldId="281"/>
            <ac:spMk id="3" creationId="{362194D0-F596-5CC1-51BE-00ECD89598C5}"/>
          </ac:spMkLst>
        </pc:spChg>
        <pc:spChg chg="mod">
          <ac:chgData name="Rosalie Gartner" userId="" providerId="" clId="Web-{10349BDE-9247-4EFF-9EB2-2702BA591CBD}" dt="2024-02-27T19:41:04.767" v="61" actId="1076"/>
          <ac:spMkLst>
            <pc:docMk/>
            <pc:sldMk cId="116052148" sldId="281"/>
            <ac:spMk id="7" creationId="{A85F858F-D613-052F-F6CE-806720042293}"/>
          </ac:spMkLst>
        </pc:spChg>
        <pc:spChg chg="add mod">
          <ac:chgData name="Rosalie Gartner" userId="" providerId="" clId="Web-{10349BDE-9247-4EFF-9EB2-2702BA591CBD}" dt="2024-02-27T19:40:52.220" v="58" actId="1076"/>
          <ac:spMkLst>
            <pc:docMk/>
            <pc:sldMk cId="116052148" sldId="281"/>
            <ac:spMk id="12" creationId="{97A001F7-E01E-6CC3-C3E6-0D5E166B18DB}"/>
          </ac:spMkLst>
        </pc:spChg>
        <pc:picChg chg="del">
          <ac:chgData name="Rosalie Gartner" userId="" providerId="" clId="Web-{10349BDE-9247-4EFF-9EB2-2702BA591CBD}" dt="2024-02-27T19:33:08.052" v="0"/>
          <ac:picMkLst>
            <pc:docMk/>
            <pc:sldMk cId="116052148" sldId="281"/>
            <ac:picMk id="2" creationId="{401A22A8-BD0B-15D7-0FB3-19417FDC5911}"/>
          </ac:picMkLst>
        </pc:picChg>
        <pc:picChg chg="add del mod">
          <ac:chgData name="Rosalie Gartner" userId="" providerId="" clId="Web-{10349BDE-9247-4EFF-9EB2-2702BA591CBD}" dt="2024-02-27T19:35:59.947" v="4"/>
          <ac:picMkLst>
            <pc:docMk/>
            <pc:sldMk cId="116052148" sldId="281"/>
            <ac:picMk id="4" creationId="{3E18F385-6FF1-B0C3-4BE9-B3FD65939E3B}"/>
          </ac:picMkLst>
        </pc:picChg>
        <pc:picChg chg="del">
          <ac:chgData name="Rosalie Gartner" userId="" providerId="" clId="Web-{10349BDE-9247-4EFF-9EB2-2702BA591CBD}" dt="2024-02-27T19:37:23.824" v="10"/>
          <ac:picMkLst>
            <pc:docMk/>
            <pc:sldMk cId="116052148" sldId="281"/>
            <ac:picMk id="5" creationId="{FAA29166-4DA4-F121-7EE5-81A9860A3CAA}"/>
          </ac:picMkLst>
        </pc:picChg>
        <pc:picChg chg="add del mod">
          <ac:chgData name="Rosalie Gartner" userId="" providerId="" clId="Web-{10349BDE-9247-4EFF-9EB2-2702BA591CBD}" dt="2024-02-27T19:35:28.524" v="3"/>
          <ac:picMkLst>
            <pc:docMk/>
            <pc:sldMk cId="116052148" sldId="281"/>
            <ac:picMk id="9" creationId="{A5A0ACF4-AE5B-26A3-1A49-D792B9BA578E}"/>
          </ac:picMkLst>
        </pc:picChg>
        <pc:picChg chg="add mod">
          <ac:chgData name="Rosalie Gartner" userId="" providerId="" clId="Web-{10349BDE-9247-4EFF-9EB2-2702BA591CBD}" dt="2024-02-27T19:37:30.855" v="13" actId="1076"/>
          <ac:picMkLst>
            <pc:docMk/>
            <pc:sldMk cId="116052148" sldId="281"/>
            <ac:picMk id="10" creationId="{ED26FAA3-9349-0FAB-27B8-03DB8A5BD692}"/>
          </ac:picMkLst>
        </pc:picChg>
        <pc:picChg chg="add mod">
          <ac:chgData name="Rosalie Gartner" userId="" providerId="" clId="Web-{10349BDE-9247-4EFF-9EB2-2702BA591CBD}" dt="2024-02-27T19:39:59.859" v="17" actId="1076"/>
          <ac:picMkLst>
            <pc:docMk/>
            <pc:sldMk cId="116052148" sldId="281"/>
            <ac:picMk id="11" creationId="{C8EB78F7-9EB7-5183-2E74-747747A96000}"/>
          </ac:picMkLst>
        </pc:picChg>
      </pc:sldChg>
    </pc:docChg>
  </pc:docChgLst>
  <pc:docChgLst>
    <pc:chgData name="Rosalie Gartner" clId="Web-{6AFE987E-348A-4E56-B3AE-0AFA322C125D}"/>
    <pc:docChg chg="addSld delSld modSld sldOrd">
      <pc:chgData name="Rosalie Gartner" userId="" providerId="" clId="Web-{6AFE987E-348A-4E56-B3AE-0AFA322C125D}" dt="2024-02-28T22:02:42.888" v="4188"/>
      <pc:docMkLst>
        <pc:docMk/>
      </pc:docMkLst>
      <pc:sldChg chg="addSp delSp modSp">
        <pc:chgData name="Rosalie Gartner" userId="" providerId="" clId="Web-{6AFE987E-348A-4E56-B3AE-0AFA322C125D}" dt="2024-02-28T22:00:00.866" v="4142"/>
        <pc:sldMkLst>
          <pc:docMk/>
          <pc:sldMk cId="1297482158" sldId="263"/>
        </pc:sldMkLst>
        <pc:picChg chg="del mod">
          <ac:chgData name="Rosalie Gartner" userId="" providerId="" clId="Web-{6AFE987E-348A-4E56-B3AE-0AFA322C125D}" dt="2024-02-28T22:00:00.866" v="4142"/>
          <ac:picMkLst>
            <pc:docMk/>
            <pc:sldMk cId="1297482158" sldId="263"/>
            <ac:picMk id="2" creationId="{3E19D27F-5626-3BE6-7341-091DEF67DF9B}"/>
          </ac:picMkLst>
        </pc:picChg>
        <pc:picChg chg="add mod ord modCrop">
          <ac:chgData name="Rosalie Gartner" userId="" providerId="" clId="Web-{6AFE987E-348A-4E56-B3AE-0AFA322C125D}" dt="2024-02-28T21:59:52.990" v="4141" actId="14100"/>
          <ac:picMkLst>
            <pc:docMk/>
            <pc:sldMk cId="1297482158" sldId="263"/>
            <ac:picMk id="4" creationId="{48B27102-E3B3-6596-CF00-330283F55BB4}"/>
          </ac:picMkLst>
        </pc:picChg>
      </pc:sldChg>
      <pc:sldChg chg="addSp delSp modSp modNotes">
        <pc:chgData name="Rosalie Gartner" userId="" providerId="" clId="Web-{6AFE987E-348A-4E56-B3AE-0AFA322C125D}" dt="2024-02-28T22:02:42.888" v="4188"/>
        <pc:sldMkLst>
          <pc:docMk/>
          <pc:sldMk cId="1429101523" sldId="264"/>
        </pc:sldMkLst>
        <pc:spChg chg="del mod">
          <ac:chgData name="Rosalie Gartner" userId="" providerId="" clId="Web-{6AFE987E-348A-4E56-B3AE-0AFA322C125D}" dt="2024-02-28T17:45:37.693" v="79"/>
          <ac:spMkLst>
            <pc:docMk/>
            <pc:sldMk cId="1429101523" sldId="264"/>
            <ac:spMk id="6" creationId="{BE0CE2D4-01C0-8484-5647-B4009E59A8EF}"/>
          </ac:spMkLst>
        </pc:spChg>
        <pc:picChg chg="add mod">
          <ac:chgData name="Rosalie Gartner" userId="" providerId="" clId="Web-{6AFE987E-348A-4E56-B3AE-0AFA322C125D}" dt="2024-02-28T22:02:37.059" v="4187"/>
          <ac:picMkLst>
            <pc:docMk/>
            <pc:sldMk cId="1429101523" sldId="264"/>
            <ac:picMk id="2" creationId="{810F83DD-6764-0BDC-3A83-07023BE86998}"/>
          </ac:picMkLst>
        </pc:picChg>
        <pc:picChg chg="add mod">
          <ac:chgData name="Rosalie Gartner" userId="" providerId="" clId="Web-{6AFE987E-348A-4E56-B3AE-0AFA322C125D}" dt="2024-02-28T22:02:42.888" v="4188"/>
          <ac:picMkLst>
            <pc:docMk/>
            <pc:sldMk cId="1429101523" sldId="264"/>
            <ac:picMk id="4" creationId="{702DAE13-0B95-9F4D-D80C-1D6EE68C09B7}"/>
          </ac:picMkLst>
        </pc:picChg>
      </pc:sldChg>
      <pc:sldChg chg="addSp delSp modSp modNotes">
        <pc:chgData name="Rosalie Gartner" userId="" providerId="" clId="Web-{6AFE987E-348A-4E56-B3AE-0AFA322C125D}" dt="2024-02-28T22:01:32.838" v="4170"/>
        <pc:sldMkLst>
          <pc:docMk/>
          <pc:sldMk cId="123488119" sldId="265"/>
        </pc:sldMkLst>
        <pc:spChg chg="add del mod">
          <ac:chgData name="Rosalie Gartner" userId="" providerId="" clId="Web-{6AFE987E-348A-4E56-B3AE-0AFA322C125D}" dt="2024-02-28T20:24:05.353" v="143"/>
          <ac:spMkLst>
            <pc:docMk/>
            <pc:sldMk cId="123488119" sldId="265"/>
            <ac:spMk id="2" creationId="{BD443DB5-893F-D0C9-5E8C-4DAC0E66203E}"/>
          </ac:spMkLst>
        </pc:spChg>
        <pc:spChg chg="mod">
          <ac:chgData name="Rosalie Gartner" userId="" providerId="" clId="Web-{6AFE987E-348A-4E56-B3AE-0AFA322C125D}" dt="2024-02-28T20:25:35.357" v="170" actId="20577"/>
          <ac:spMkLst>
            <pc:docMk/>
            <pc:sldMk cId="123488119" sldId="265"/>
            <ac:spMk id="3" creationId="{362194D0-F596-5CC1-51BE-00ECD89598C5}"/>
          </ac:spMkLst>
        </pc:spChg>
        <pc:spChg chg="add del mod">
          <ac:chgData name="Rosalie Gartner" userId="" providerId="" clId="Web-{6AFE987E-348A-4E56-B3AE-0AFA322C125D}" dt="2024-02-28T20:25:24.184" v="160"/>
          <ac:spMkLst>
            <pc:docMk/>
            <pc:sldMk cId="123488119" sldId="265"/>
            <ac:spMk id="4" creationId="{1924B034-1848-A4B2-14AA-C6D89E8A47A0}"/>
          </ac:spMkLst>
        </pc:spChg>
        <pc:picChg chg="del">
          <ac:chgData name="Rosalie Gartner" userId="" providerId="" clId="Web-{6AFE987E-348A-4E56-B3AE-0AFA322C125D}" dt="2024-02-28T20:22:40.350" v="130"/>
          <ac:picMkLst>
            <pc:docMk/>
            <pc:sldMk cId="123488119" sldId="265"/>
            <ac:picMk id="30" creationId="{9913A22A-F0E9-677F-B578-6C41163C162A}"/>
          </ac:picMkLst>
        </pc:picChg>
      </pc:sldChg>
      <pc:sldChg chg="delSp modSp delAnim modNotes">
        <pc:chgData name="Rosalie Gartner" userId="" providerId="" clId="Web-{6AFE987E-348A-4E56-B3AE-0AFA322C125D}" dt="2024-02-28T22:00:13.413" v="4143" actId="1076"/>
        <pc:sldMkLst>
          <pc:docMk/>
          <pc:sldMk cId="1902375789" sldId="266"/>
        </pc:sldMkLst>
        <pc:spChg chg="mod">
          <ac:chgData name="Rosalie Gartner" userId="" providerId="" clId="Web-{6AFE987E-348A-4E56-B3AE-0AFA322C125D}" dt="2024-02-28T21:13:17.565" v="2019" actId="1076"/>
          <ac:spMkLst>
            <pc:docMk/>
            <pc:sldMk cId="1902375789" sldId="266"/>
            <ac:spMk id="4" creationId="{E0715A9C-753E-E741-36B1-0E20D1AC66D1}"/>
          </ac:spMkLst>
        </pc:spChg>
        <pc:spChg chg="mod">
          <ac:chgData name="Rosalie Gartner" userId="" providerId="" clId="Web-{6AFE987E-348A-4E56-B3AE-0AFA322C125D}" dt="2024-02-28T22:00:13.413" v="4143" actId="1076"/>
          <ac:spMkLst>
            <pc:docMk/>
            <pc:sldMk cId="1902375789" sldId="266"/>
            <ac:spMk id="8" creationId="{216B622E-A16F-8E18-04E2-4D0A06DEB34F}"/>
          </ac:spMkLst>
        </pc:spChg>
        <pc:picChg chg="mod">
          <ac:chgData name="Rosalie Gartner" userId="" providerId="" clId="Web-{6AFE987E-348A-4E56-B3AE-0AFA322C125D}" dt="2024-02-28T21:13:00.377" v="2016" actId="14100"/>
          <ac:picMkLst>
            <pc:docMk/>
            <pc:sldMk cId="1902375789" sldId="266"/>
            <ac:picMk id="2" creationId="{D85EABB3-57A0-A03E-5E77-31AE8D7809F5}"/>
          </ac:picMkLst>
        </pc:picChg>
        <pc:picChg chg="del">
          <ac:chgData name="Rosalie Gartner" userId="" providerId="" clId="Web-{6AFE987E-348A-4E56-B3AE-0AFA322C125D}" dt="2024-02-28T21:12:44.939" v="2012"/>
          <ac:picMkLst>
            <pc:docMk/>
            <pc:sldMk cId="1902375789" sldId="266"/>
            <ac:picMk id="9" creationId="{B185914D-0D25-0855-5A23-946B4675E11E}"/>
          </ac:picMkLst>
        </pc:picChg>
        <pc:picChg chg="del">
          <ac:chgData name="Rosalie Gartner" userId="" providerId="" clId="Web-{6AFE987E-348A-4E56-B3AE-0AFA322C125D}" dt="2024-02-28T21:12:44.501" v="2011"/>
          <ac:picMkLst>
            <pc:docMk/>
            <pc:sldMk cId="1902375789" sldId="266"/>
            <ac:picMk id="10" creationId="{243728F9-BD28-0EE2-481E-44295755EE6B}"/>
          </ac:picMkLst>
        </pc:picChg>
        <pc:picChg chg="del">
          <ac:chgData name="Rosalie Gartner" userId="" providerId="" clId="Web-{6AFE987E-348A-4E56-B3AE-0AFA322C125D}" dt="2024-02-28T21:12:44.033" v="2010"/>
          <ac:picMkLst>
            <pc:docMk/>
            <pc:sldMk cId="1902375789" sldId="266"/>
            <ac:picMk id="11" creationId="{9A6A7F98-A115-4278-4650-16E4CF5FFEDF}"/>
          </ac:picMkLst>
        </pc:picChg>
      </pc:sldChg>
      <pc:sldChg chg="del modNotes">
        <pc:chgData name="Rosalie Gartner" userId="" providerId="" clId="Web-{6AFE987E-348A-4E56-B3AE-0AFA322C125D}" dt="2024-02-28T22:02:16.152" v="4186"/>
        <pc:sldMkLst>
          <pc:docMk/>
          <pc:sldMk cId="1685753210" sldId="280"/>
        </pc:sldMkLst>
      </pc:sldChg>
      <pc:sldChg chg="modSp modNotes">
        <pc:chgData name="Rosalie Gartner" userId="" providerId="" clId="Web-{6AFE987E-348A-4E56-B3AE-0AFA322C125D}" dt="2024-02-28T20:43:18.868" v="776" actId="20577"/>
        <pc:sldMkLst>
          <pc:docMk/>
          <pc:sldMk cId="116052148" sldId="281"/>
        </pc:sldMkLst>
        <pc:spChg chg="mod">
          <ac:chgData name="Rosalie Gartner" userId="" providerId="" clId="Web-{6AFE987E-348A-4E56-B3AE-0AFA322C125D}" dt="2024-02-28T20:43:18.868" v="776" actId="20577"/>
          <ac:spMkLst>
            <pc:docMk/>
            <pc:sldMk cId="116052148" sldId="281"/>
            <ac:spMk id="3" creationId="{362194D0-F596-5CC1-51BE-00ECD89598C5}"/>
          </ac:spMkLst>
        </pc:spChg>
      </pc:sldChg>
      <pc:sldChg chg="delSp modSp add ord replId modNotes">
        <pc:chgData name="Rosalie Gartner" userId="" providerId="" clId="Web-{6AFE987E-348A-4E56-B3AE-0AFA322C125D}" dt="2024-02-28T22:02:09.824" v="4185"/>
        <pc:sldMkLst>
          <pc:docMk/>
          <pc:sldMk cId="46994223" sldId="283"/>
        </pc:sldMkLst>
        <pc:spChg chg="mod">
          <ac:chgData name="Rosalie Gartner" userId="" providerId="" clId="Web-{6AFE987E-348A-4E56-B3AE-0AFA322C125D}" dt="2024-02-28T22:02:00.964" v="4183" actId="20577"/>
          <ac:spMkLst>
            <pc:docMk/>
            <pc:sldMk cId="46994223" sldId="283"/>
            <ac:spMk id="3" creationId="{1C74FB9E-6968-5CEB-D978-09C01E627688}"/>
          </ac:spMkLst>
        </pc:spChg>
        <pc:spChg chg="del">
          <ac:chgData name="Rosalie Gartner" userId="" providerId="" clId="Web-{6AFE987E-348A-4E56-B3AE-0AFA322C125D}" dt="2024-02-28T22:01:50.589" v="4175"/>
          <ac:spMkLst>
            <pc:docMk/>
            <pc:sldMk cId="46994223" sldId="283"/>
            <ac:spMk id="4" creationId="{E0715A9C-753E-E741-36B1-0E20D1AC66D1}"/>
          </ac:spMkLst>
        </pc:spChg>
        <pc:spChg chg="del">
          <ac:chgData name="Rosalie Gartner" userId="" providerId="" clId="Web-{6AFE987E-348A-4E56-B3AE-0AFA322C125D}" dt="2024-02-28T22:01:53.792" v="4176"/>
          <ac:spMkLst>
            <pc:docMk/>
            <pc:sldMk cId="46994223" sldId="283"/>
            <ac:spMk id="8" creationId="{216B622E-A16F-8E18-04E2-4D0A06DEB34F}"/>
          </ac:spMkLst>
        </pc:spChg>
        <pc:picChg chg="del">
          <ac:chgData name="Rosalie Gartner" userId="" providerId="" clId="Web-{6AFE987E-348A-4E56-B3AE-0AFA322C125D}" dt="2024-02-28T22:01:49.854" v="4174"/>
          <ac:picMkLst>
            <pc:docMk/>
            <pc:sldMk cId="46994223" sldId="283"/>
            <ac:picMk id="2" creationId="{D85EABB3-57A0-A03E-5E77-31AE8D7809F5}"/>
          </ac:picMkLst>
        </pc:picChg>
      </pc:sldChg>
      <pc:sldChg chg="modSp add del ord replId modNotes">
        <pc:chgData name="Rosalie Gartner" userId="" providerId="" clId="Web-{6AFE987E-348A-4E56-B3AE-0AFA322C125D}" dt="2024-02-28T22:01:34.869" v="4171"/>
        <pc:sldMkLst>
          <pc:docMk/>
          <pc:sldMk cId="1122406731" sldId="283"/>
        </pc:sldMkLst>
        <pc:spChg chg="mod">
          <ac:chgData name="Rosalie Gartner" userId="" providerId="" clId="Web-{6AFE987E-348A-4E56-B3AE-0AFA322C125D}" dt="2024-02-28T22:01:15.947" v="4167" actId="20577"/>
          <ac:spMkLst>
            <pc:docMk/>
            <pc:sldMk cId="1122406731" sldId="283"/>
            <ac:spMk id="3" creationId="{185E0B5F-A8D5-8AF3-21C8-3F73A0659025}"/>
          </ac:spMkLst>
        </pc:spChg>
      </pc:sldChg>
    </pc:docChg>
  </pc:docChgLst>
  <pc:docChgLst>
    <pc:chgData name="Greg Bailey" clId="Web-{1355B525-3D11-4994-849E-420E2A9888B5}"/>
    <pc:docChg chg="delSld modSld">
      <pc:chgData name="Greg Bailey" userId="" providerId="" clId="Web-{1355B525-3D11-4994-849E-420E2A9888B5}" dt="2024-02-28T13:37:01.778" v="44"/>
      <pc:docMkLst>
        <pc:docMk/>
      </pc:docMkLst>
      <pc:sldChg chg="addSp modSp">
        <pc:chgData name="Greg Bailey" userId="" providerId="" clId="Web-{1355B525-3D11-4994-849E-420E2A9888B5}" dt="2024-02-28T13:36:13.042" v="43" actId="20577"/>
        <pc:sldMkLst>
          <pc:docMk/>
          <pc:sldMk cId="1424583150" sldId="257"/>
        </pc:sldMkLst>
        <pc:spChg chg="add mod">
          <ac:chgData name="Greg Bailey" userId="" providerId="" clId="Web-{1355B525-3D11-4994-849E-420E2A9888B5}" dt="2024-02-28T13:36:13.042" v="43" actId="20577"/>
          <ac:spMkLst>
            <pc:docMk/>
            <pc:sldMk cId="1424583150" sldId="257"/>
            <ac:spMk id="4" creationId="{A5333DDC-DF47-DEB9-DDE1-6AAC3149250E}"/>
          </ac:spMkLst>
        </pc:spChg>
        <pc:picChg chg="add mod">
          <ac:chgData name="Greg Bailey" userId="" providerId="" clId="Web-{1355B525-3D11-4994-849E-420E2A9888B5}" dt="2024-02-28T13:34:32.617" v="4" actId="1076"/>
          <ac:picMkLst>
            <pc:docMk/>
            <pc:sldMk cId="1424583150" sldId="257"/>
            <ac:picMk id="2" creationId="{FA127D61-A0C4-26FA-D1AD-2D18867021FA}"/>
          </ac:picMkLst>
        </pc:picChg>
      </pc:sldChg>
      <pc:sldChg chg="del">
        <pc:chgData name="Greg Bailey" userId="" providerId="" clId="Web-{1355B525-3D11-4994-849E-420E2A9888B5}" dt="2024-02-28T13:37:01.778" v="44"/>
        <pc:sldMkLst>
          <pc:docMk/>
          <pc:sldMk cId="1747711911" sldId="260"/>
        </pc:sldMkLst>
      </pc:sldChg>
    </pc:docChg>
  </pc:docChgLst>
  <pc:docChgLst>
    <pc:chgData name="Rosalie Gartner" clId="Web-{D6FC476F-3256-4858-8C8B-FA4954FB0C00}"/>
    <pc:docChg chg="addSld modSld sldOrd">
      <pc:chgData name="Rosalie Gartner" userId="" providerId="" clId="Web-{D6FC476F-3256-4858-8C8B-FA4954FB0C00}" dt="2024-02-22T22:14:12.143" v="182"/>
      <pc:docMkLst>
        <pc:docMk/>
      </pc:docMkLst>
      <pc:sldChg chg="modSp add ord replId modNotes">
        <pc:chgData name="Rosalie Gartner" userId="" providerId="" clId="Web-{D6FC476F-3256-4858-8C8B-FA4954FB0C00}" dt="2024-02-22T18:31:55.857" v="20"/>
        <pc:sldMkLst>
          <pc:docMk/>
          <pc:sldMk cId="1297482158" sldId="263"/>
        </pc:sldMkLst>
        <pc:spChg chg="mod">
          <ac:chgData name="Rosalie Gartner" userId="" providerId="" clId="Web-{D6FC476F-3256-4858-8C8B-FA4954FB0C00}" dt="2024-02-22T18:26:27.552" v="10" actId="20577"/>
          <ac:spMkLst>
            <pc:docMk/>
            <pc:sldMk cId="1297482158" sldId="263"/>
            <ac:spMk id="3" creationId="{EFC1CFCA-E077-C508-02A5-80F99B03D517}"/>
          </ac:spMkLst>
        </pc:spChg>
      </pc:sldChg>
      <pc:sldChg chg="modSp add ord replId">
        <pc:chgData name="Rosalie Gartner" userId="" providerId="" clId="Web-{D6FC476F-3256-4858-8C8B-FA4954FB0C00}" dt="2024-02-22T22:13:39.720" v="175"/>
        <pc:sldMkLst>
          <pc:docMk/>
          <pc:sldMk cId="1429101523" sldId="264"/>
        </pc:sldMkLst>
        <pc:spChg chg="mod">
          <ac:chgData name="Rosalie Gartner" userId="" providerId="" clId="Web-{D6FC476F-3256-4858-8C8B-FA4954FB0C00}" dt="2024-02-22T18:32:15.217" v="30" actId="20577"/>
          <ac:spMkLst>
            <pc:docMk/>
            <pc:sldMk cId="1429101523" sldId="264"/>
            <ac:spMk id="3" creationId="{185E0B5F-A8D5-8AF3-21C8-3F73A0659025}"/>
          </ac:spMkLst>
        </pc:spChg>
      </pc:sldChg>
      <pc:sldChg chg="addSp delSp modSp add ord replId modNotes">
        <pc:chgData name="Rosalie Gartner" userId="" providerId="" clId="Web-{D6FC476F-3256-4858-8C8B-FA4954FB0C00}" dt="2024-02-22T22:14:12.143" v="182"/>
        <pc:sldMkLst>
          <pc:docMk/>
          <pc:sldMk cId="123488119" sldId="265"/>
        </pc:sldMkLst>
        <pc:spChg chg="add del mod">
          <ac:chgData name="Rosalie Gartner" userId="" providerId="" clId="Web-{D6FC476F-3256-4858-8C8B-FA4954FB0C00}" dt="2024-02-22T18:32:57.030" v="52"/>
          <ac:spMkLst>
            <pc:docMk/>
            <pc:sldMk cId="123488119" sldId="265"/>
            <ac:spMk id="2" creationId="{03D6F793-5B2B-1944-925E-F96200E79DFE}"/>
          </ac:spMkLst>
        </pc:spChg>
        <pc:spChg chg="add del mod">
          <ac:chgData name="Rosalie Gartner" userId="" providerId="" clId="Web-{D6FC476F-3256-4858-8C8B-FA4954FB0C00}" dt="2024-02-22T22:14:07.752" v="180"/>
          <ac:spMkLst>
            <pc:docMk/>
            <pc:sldMk cId="123488119" sldId="265"/>
            <ac:spMk id="10" creationId="{BD1E8472-1E20-51DD-50FA-C45807C8FC97}"/>
          </ac:spMkLst>
        </pc:spChg>
      </pc:sldChg>
      <pc:sldChg chg="add ord replId">
        <pc:chgData name="Rosalie Gartner" userId="" providerId="" clId="Web-{D6FC476F-3256-4858-8C8B-FA4954FB0C00}" dt="2024-02-22T22:13:53.877" v="177"/>
        <pc:sldMkLst>
          <pc:docMk/>
          <pc:sldMk cId="1902375789" sldId="266"/>
        </pc:sldMkLst>
      </pc:sldChg>
    </pc:docChg>
  </pc:docChgLst>
  <pc:docChgLst>
    <pc:chgData name="Greg Bailey" clId="Web-{BDACA9A8-DE5E-4FDD-B8AE-B252363DA6C1}"/>
    <pc:docChg chg="modSld">
      <pc:chgData name="Greg Bailey" userId="" providerId="" clId="Web-{BDACA9A8-DE5E-4FDD-B8AE-B252363DA6C1}" dt="2024-02-26T13:28:19.805" v="4" actId="1076"/>
      <pc:docMkLst>
        <pc:docMk/>
      </pc:docMkLst>
      <pc:sldChg chg="addSp modSp">
        <pc:chgData name="Greg Bailey" userId="" providerId="" clId="Web-{BDACA9A8-DE5E-4FDD-B8AE-B252363DA6C1}" dt="2024-02-26T13:28:19.805" v="4" actId="1076"/>
        <pc:sldMkLst>
          <pc:docMk/>
          <pc:sldMk cId="1424583150" sldId="257"/>
        </pc:sldMkLst>
        <pc:picChg chg="add mod">
          <ac:chgData name="Greg Bailey" userId="" providerId="" clId="Web-{BDACA9A8-DE5E-4FDD-B8AE-B252363DA6C1}" dt="2024-02-26T13:28:19.805" v="4" actId="1076"/>
          <ac:picMkLst>
            <pc:docMk/>
            <pc:sldMk cId="1424583150" sldId="257"/>
            <ac:picMk id="2" creationId="{0D1BC8C1-9BFD-0B1B-ED85-3389100D43E0}"/>
          </ac:picMkLst>
        </pc:picChg>
      </pc:sldChg>
    </pc:docChg>
  </pc:docChgLst>
  <pc:docChgLst>
    <pc:chgData name="Amy Bishop" clId="Web-{11D91C52-9039-4778-878F-D2896552D2FA}"/>
    <pc:docChg chg="addSld delSld modSld sldOrd">
      <pc:chgData name="Amy Bishop" userId="" providerId="" clId="Web-{11D91C52-9039-4778-878F-D2896552D2FA}" dt="2024-02-28T22:38:04.161" v="563" actId="1076"/>
      <pc:docMkLst>
        <pc:docMk/>
      </pc:docMkLst>
      <pc:sldChg chg="addSp modSp">
        <pc:chgData name="Amy Bishop" userId="" providerId="" clId="Web-{11D91C52-9039-4778-878F-D2896552D2FA}" dt="2024-02-28T22:13:54.764" v="430" actId="20577"/>
        <pc:sldMkLst>
          <pc:docMk/>
          <pc:sldMk cId="2165561763" sldId="271"/>
        </pc:sldMkLst>
        <pc:spChg chg="add mod">
          <ac:chgData name="Amy Bishop" userId="" providerId="" clId="Web-{11D91C52-9039-4778-878F-D2896552D2FA}" dt="2024-02-28T22:13:54.764" v="430" actId="20577"/>
          <ac:spMkLst>
            <pc:docMk/>
            <pc:sldMk cId="2165561763" sldId="271"/>
            <ac:spMk id="6" creationId="{57FC6996-22A5-7881-7B09-18EFFFC92CEB}"/>
          </ac:spMkLst>
        </pc:spChg>
        <pc:picChg chg="mod">
          <ac:chgData name="Amy Bishop" userId="" providerId="" clId="Web-{11D91C52-9039-4778-878F-D2896552D2FA}" dt="2024-02-28T22:11:07.414" v="248" actId="1076"/>
          <ac:picMkLst>
            <pc:docMk/>
            <pc:sldMk cId="2165561763" sldId="271"/>
            <ac:picMk id="4" creationId="{EFCF6C87-3B75-35CE-FC9D-31367C937CF1}"/>
          </ac:picMkLst>
        </pc:picChg>
      </pc:sldChg>
      <pc:sldChg chg="addSp delSp modSp mod setBg">
        <pc:chgData name="Amy Bishop" userId="" providerId="" clId="Web-{11D91C52-9039-4778-878F-D2896552D2FA}" dt="2024-02-28T22:09:11.956" v="246" actId="1076"/>
        <pc:sldMkLst>
          <pc:docMk/>
          <pc:sldMk cId="2989058133" sldId="272"/>
        </pc:sldMkLst>
        <pc:spChg chg="mod">
          <ac:chgData name="Amy Bishop" userId="" providerId="" clId="Web-{11D91C52-9039-4778-878F-D2896552D2FA}" dt="2024-02-28T22:06:00.512" v="117" actId="20577"/>
          <ac:spMkLst>
            <pc:docMk/>
            <pc:sldMk cId="2989058133" sldId="272"/>
            <ac:spMk id="3" creationId="{1C74FB9E-6968-5CEB-D978-09C01E627688}"/>
          </ac:spMkLst>
        </pc:spChg>
        <pc:spChg chg="mod">
          <ac:chgData name="Amy Bishop" userId="" providerId="" clId="Web-{11D91C52-9039-4778-878F-D2896552D2FA}" dt="2024-02-28T22:09:11.956" v="246" actId="1076"/>
          <ac:spMkLst>
            <pc:docMk/>
            <pc:sldMk cId="2989058133" sldId="272"/>
            <ac:spMk id="4" creationId="{AD1B1008-FA17-6301-CD1C-5D9B1F1EB0B7}"/>
          </ac:spMkLst>
        </pc:spChg>
        <pc:spChg chg="add mod">
          <ac:chgData name="Amy Bishop" userId="" providerId="" clId="Web-{11D91C52-9039-4778-878F-D2896552D2FA}" dt="2024-02-28T22:08:24.970" v="238" actId="1076"/>
          <ac:spMkLst>
            <pc:docMk/>
            <pc:sldMk cId="2989058133" sldId="272"/>
            <ac:spMk id="5" creationId="{334E2FF1-C553-5F84-D24D-B4F8B4A9E140}"/>
          </ac:spMkLst>
        </pc:spChg>
        <pc:picChg chg="add del mod">
          <ac:chgData name="Amy Bishop" userId="" providerId="" clId="Web-{11D91C52-9039-4778-878F-D2896552D2FA}" dt="2024-02-28T22:09:07.769" v="245" actId="1076"/>
          <ac:picMkLst>
            <pc:docMk/>
            <pc:sldMk cId="2989058133" sldId="272"/>
            <ac:picMk id="2" creationId="{981B8D2B-E81A-F33E-48A5-050B7B31BBF0}"/>
          </ac:picMkLst>
        </pc:picChg>
      </pc:sldChg>
      <pc:sldChg chg="addSp delSp modSp ord">
        <pc:chgData name="Amy Bishop" userId="" providerId="" clId="Web-{11D91C52-9039-4778-878F-D2896552D2FA}" dt="2024-02-28T22:05:27.886" v="93" actId="1076"/>
        <pc:sldMkLst>
          <pc:docMk/>
          <pc:sldMk cId="1029556746" sldId="273"/>
        </pc:sldMkLst>
        <pc:spChg chg="del mod">
          <ac:chgData name="Amy Bishop" userId="" providerId="" clId="Web-{11D91C52-9039-4778-878F-D2896552D2FA}" dt="2024-02-28T22:05:06.947" v="91"/>
          <ac:spMkLst>
            <pc:docMk/>
            <pc:sldMk cId="1029556746" sldId="273"/>
            <ac:spMk id="3" creationId="{185E0B5F-A8D5-8AF3-21C8-3F73A0659025}"/>
          </ac:spMkLst>
        </pc:spChg>
        <pc:spChg chg="add mod">
          <ac:chgData name="Amy Bishop" userId="" providerId="" clId="Web-{11D91C52-9039-4778-878F-D2896552D2FA}" dt="2024-02-28T22:05:27.886" v="93" actId="1076"/>
          <ac:spMkLst>
            <pc:docMk/>
            <pc:sldMk cId="1029556746" sldId="273"/>
            <ac:spMk id="8" creationId="{7D9343E9-CC25-225C-494E-93BF3AED99A9}"/>
          </ac:spMkLst>
        </pc:spChg>
      </pc:sldChg>
      <pc:sldChg chg="addSp delSp modSp ord">
        <pc:chgData name="Amy Bishop" userId="" providerId="" clId="Web-{11D91C52-9039-4778-878F-D2896552D2FA}" dt="2024-02-28T22:38:04.161" v="563" actId="1076"/>
        <pc:sldMkLst>
          <pc:docMk/>
          <pc:sldMk cId="1171798520" sldId="274"/>
        </pc:sldMkLst>
        <pc:spChg chg="mod">
          <ac:chgData name="Amy Bishop" userId="" providerId="" clId="Web-{11D91C52-9039-4778-878F-D2896552D2FA}" dt="2024-02-28T22:29:53.205" v="509" actId="20577"/>
          <ac:spMkLst>
            <pc:docMk/>
            <pc:sldMk cId="1171798520" sldId="274"/>
            <ac:spMk id="3" creationId="{362194D0-F596-5CC1-51BE-00ECD89598C5}"/>
          </ac:spMkLst>
        </pc:spChg>
        <pc:spChg chg="del mod">
          <ac:chgData name="Amy Bishop" userId="" providerId="" clId="Web-{11D91C52-9039-4778-878F-D2896552D2FA}" dt="2024-02-28T22:30:02.846" v="512"/>
          <ac:spMkLst>
            <pc:docMk/>
            <pc:sldMk cId="1171798520" sldId="274"/>
            <ac:spMk id="4" creationId="{E71F48CA-58AB-0A78-ECB7-9A38AD197093}"/>
          </ac:spMkLst>
        </pc:spChg>
        <pc:picChg chg="del">
          <ac:chgData name="Amy Bishop" userId="" providerId="" clId="Web-{11D91C52-9039-4778-878F-D2896552D2FA}" dt="2024-02-28T22:29:56.877" v="510"/>
          <ac:picMkLst>
            <pc:docMk/>
            <pc:sldMk cId="1171798520" sldId="274"/>
            <ac:picMk id="2" creationId="{D58C4370-5B09-BB18-725F-037ADD5B7F37}"/>
          </ac:picMkLst>
        </pc:picChg>
        <pc:picChg chg="add mod">
          <ac:chgData name="Amy Bishop" userId="" providerId="" clId="Web-{11D91C52-9039-4778-878F-D2896552D2FA}" dt="2024-02-28T22:30:25.050" v="515" actId="1076"/>
          <ac:picMkLst>
            <pc:docMk/>
            <pc:sldMk cId="1171798520" sldId="274"/>
            <ac:picMk id="6" creationId="{6BB37B07-8AE2-2277-72CD-535DDF3FCE06}"/>
          </ac:picMkLst>
        </pc:picChg>
        <pc:picChg chg="add mod">
          <ac:chgData name="Amy Bishop" userId="" providerId="" clId="Web-{11D91C52-9039-4778-878F-D2896552D2FA}" dt="2024-02-28T22:38:04.161" v="563" actId="1076"/>
          <ac:picMkLst>
            <pc:docMk/>
            <pc:sldMk cId="1171798520" sldId="274"/>
            <ac:picMk id="7" creationId="{3E0D6D7A-3040-0975-AE32-223DD34B24FF}"/>
          </ac:picMkLst>
        </pc:picChg>
        <pc:picChg chg="add del mod">
          <ac:chgData name="Amy Bishop" userId="" providerId="" clId="Web-{11D91C52-9039-4778-878F-D2896552D2FA}" dt="2024-02-28T22:32:49.946" v="523"/>
          <ac:picMkLst>
            <pc:docMk/>
            <pc:sldMk cId="1171798520" sldId="274"/>
            <ac:picMk id="8" creationId="{B6715C44-C40E-35F7-CE8D-C667EFA1AE79}"/>
          </ac:picMkLst>
        </pc:picChg>
        <pc:picChg chg="add mod modCrop">
          <ac:chgData name="Amy Bishop" userId="" providerId="" clId="Web-{11D91C52-9039-4778-878F-D2896552D2FA}" dt="2024-02-28T22:33:48.620" v="529" actId="1076"/>
          <ac:picMkLst>
            <pc:docMk/>
            <pc:sldMk cId="1171798520" sldId="274"/>
            <ac:picMk id="9" creationId="{8CEC66DB-7743-2E05-B91E-EB5B69558EEB}"/>
          </ac:picMkLst>
        </pc:picChg>
        <pc:picChg chg="add del mod">
          <ac:chgData name="Amy Bishop" userId="" providerId="" clId="Web-{11D91C52-9039-4778-878F-D2896552D2FA}" dt="2024-02-28T22:37:30.238" v="553"/>
          <ac:picMkLst>
            <pc:docMk/>
            <pc:sldMk cId="1171798520" sldId="274"/>
            <ac:picMk id="10" creationId="{CB95741A-23A2-E959-8394-AE7E9C2AD5BC}"/>
          </ac:picMkLst>
        </pc:picChg>
        <pc:picChg chg="add del mod">
          <ac:chgData name="Amy Bishop" userId="" providerId="" clId="Web-{11D91C52-9039-4778-878F-D2896552D2FA}" dt="2024-02-28T22:34:58.154" v="537"/>
          <ac:picMkLst>
            <pc:docMk/>
            <pc:sldMk cId="1171798520" sldId="274"/>
            <ac:picMk id="11" creationId="{A88231F1-84C1-A85D-FDCC-400C78B91CD1}"/>
          </ac:picMkLst>
        </pc:picChg>
        <pc:picChg chg="add mod modCrop">
          <ac:chgData name="Amy Bishop" userId="" providerId="" clId="Web-{11D91C52-9039-4778-878F-D2896552D2FA}" dt="2024-02-28T22:37:41.519" v="557" actId="1076"/>
          <ac:picMkLst>
            <pc:docMk/>
            <pc:sldMk cId="1171798520" sldId="274"/>
            <ac:picMk id="12" creationId="{33503D13-7941-B9D4-7611-70E492D2FBBA}"/>
          </ac:picMkLst>
        </pc:picChg>
        <pc:picChg chg="add del mod">
          <ac:chgData name="Amy Bishop" userId="" providerId="" clId="Web-{11D91C52-9039-4778-878F-D2896552D2FA}" dt="2024-02-28T22:37:14.768" v="549"/>
          <ac:picMkLst>
            <pc:docMk/>
            <pc:sldMk cId="1171798520" sldId="274"/>
            <ac:picMk id="13" creationId="{5C44F742-31F5-B8BD-CD70-46E9CED389E2}"/>
          </ac:picMkLst>
        </pc:picChg>
        <pc:picChg chg="add mod">
          <ac:chgData name="Amy Bishop" userId="" providerId="" clId="Web-{11D91C52-9039-4778-878F-D2896552D2FA}" dt="2024-02-28T22:37:59.598" v="562" actId="1076"/>
          <ac:picMkLst>
            <pc:docMk/>
            <pc:sldMk cId="1171798520" sldId="274"/>
            <ac:picMk id="14" creationId="{E9E9989A-B166-3EFA-E4F8-A57A5F5B0F8E}"/>
          </ac:picMkLst>
        </pc:picChg>
      </pc:sldChg>
      <pc:sldChg chg="ord">
        <pc:chgData name="Amy Bishop" userId="" providerId="" clId="Web-{11D91C52-9039-4778-878F-D2896552D2FA}" dt="2024-02-28T22:04:12.164" v="79"/>
        <pc:sldMkLst>
          <pc:docMk/>
          <pc:sldMk cId="3676717776" sldId="279"/>
        </pc:sldMkLst>
      </pc:sldChg>
      <pc:sldChg chg="addSp delSp modSp add ord replId">
        <pc:chgData name="Amy Bishop" userId="" providerId="" clId="Web-{11D91C52-9039-4778-878F-D2896552D2FA}" dt="2024-02-28T22:02:16.879" v="78" actId="1076"/>
        <pc:sldMkLst>
          <pc:docMk/>
          <pc:sldMk cId="2167195931" sldId="282"/>
        </pc:sldMkLst>
        <pc:spChg chg="add mod">
          <ac:chgData name="Amy Bishop" userId="" providerId="" clId="Web-{11D91C52-9039-4778-878F-D2896552D2FA}" dt="2024-02-28T21:59:28.107" v="59" actId="20577"/>
          <ac:spMkLst>
            <pc:docMk/>
            <pc:sldMk cId="2167195931" sldId="282"/>
            <ac:spMk id="2" creationId="{A058C4A1-165B-C4C2-607E-7E6DE6B10BAF}"/>
          </ac:spMkLst>
        </pc:spChg>
        <pc:spChg chg="del mod">
          <ac:chgData name="Amy Bishop" userId="" providerId="" clId="Web-{11D91C52-9039-4778-878F-D2896552D2FA}" dt="2024-02-28T21:57:18.727" v="13"/>
          <ac:spMkLst>
            <pc:docMk/>
            <pc:sldMk cId="2167195931" sldId="282"/>
            <ac:spMk id="3" creationId="{1C74FB9E-6968-5CEB-D978-09C01E627688}"/>
          </ac:spMkLst>
        </pc:spChg>
        <pc:spChg chg="add del mod">
          <ac:chgData name="Amy Bishop" userId="" providerId="" clId="Web-{11D91C52-9039-4778-878F-D2896552D2FA}" dt="2024-02-28T21:59:01.528" v="55"/>
          <ac:spMkLst>
            <pc:docMk/>
            <pc:sldMk cId="2167195931" sldId="282"/>
            <ac:spMk id="4" creationId="{BC6C56A8-EC13-42B6-7782-68F6278DE617}"/>
          </ac:spMkLst>
        </pc:spChg>
        <pc:spChg chg="del mod">
          <ac:chgData name="Amy Bishop" userId="" providerId="" clId="Web-{11D91C52-9039-4778-878F-D2896552D2FA}" dt="2024-02-28T21:57:04.555" v="4"/>
          <ac:spMkLst>
            <pc:docMk/>
            <pc:sldMk cId="2167195931" sldId="282"/>
            <ac:spMk id="8" creationId="{216B622E-A16F-8E18-04E2-4D0A06DEB34F}"/>
          </ac:spMkLst>
        </pc:spChg>
        <pc:spChg chg="del">
          <ac:chgData name="Amy Bishop" userId="" providerId="" clId="Web-{11D91C52-9039-4778-878F-D2896552D2FA}" dt="2024-02-28T21:57:12.180" v="6"/>
          <ac:spMkLst>
            <pc:docMk/>
            <pc:sldMk cId="2167195931" sldId="282"/>
            <ac:spMk id="9" creationId="{6B22F616-3770-9615-E895-1D4EA3516F33}"/>
          </ac:spMkLst>
        </pc:spChg>
        <pc:picChg chg="del">
          <ac:chgData name="Amy Bishop" userId="" providerId="" clId="Web-{11D91C52-9039-4778-878F-D2896552D2FA}" dt="2024-02-28T21:57:08.461" v="5"/>
          <ac:picMkLst>
            <pc:docMk/>
            <pc:sldMk cId="2167195931" sldId="282"/>
            <ac:picMk id="5" creationId="{6A03E3DE-423C-B33A-ACD7-D2FEF44391D6}"/>
          </ac:picMkLst>
        </pc:picChg>
        <pc:picChg chg="add mod ord">
          <ac:chgData name="Amy Bishop" userId="" providerId="" clId="Web-{11D91C52-9039-4778-878F-D2896552D2FA}" dt="2024-02-28T22:02:16.879" v="78" actId="1076"/>
          <ac:picMkLst>
            <pc:docMk/>
            <pc:sldMk cId="2167195931" sldId="282"/>
            <ac:picMk id="6" creationId="{22BCF986-2609-A722-4025-01D3C7DA726B}"/>
          </ac:picMkLst>
        </pc:picChg>
      </pc:sldChg>
      <pc:sldChg chg="delSp modSp add del ord replId">
        <pc:chgData name="Amy Bishop" userId="" providerId="" clId="Web-{11D91C52-9039-4778-878F-D2896552D2FA}" dt="2024-02-28T22:28:47.234" v="468"/>
        <pc:sldMkLst>
          <pc:docMk/>
          <pc:sldMk cId="1231445509" sldId="284"/>
        </pc:sldMkLst>
        <pc:spChg chg="mod">
          <ac:chgData name="Amy Bishop" userId="" providerId="" clId="Web-{11D91C52-9039-4778-878F-D2896552D2FA}" dt="2024-02-28T22:28:18.077" v="465" actId="20577"/>
          <ac:spMkLst>
            <pc:docMk/>
            <pc:sldMk cId="1231445509" sldId="284"/>
            <ac:spMk id="3" creationId="{362194D0-F596-5CC1-51BE-00ECD89598C5}"/>
          </ac:spMkLst>
        </pc:spChg>
        <pc:spChg chg="mod">
          <ac:chgData name="Amy Bishop" userId="" providerId="" clId="Web-{11D91C52-9039-4778-878F-D2896552D2FA}" dt="2024-02-28T22:28:24.733" v="467" actId="20577"/>
          <ac:spMkLst>
            <pc:docMk/>
            <pc:sldMk cId="1231445509" sldId="284"/>
            <ac:spMk id="4" creationId="{E71F48CA-58AB-0A78-ECB7-9A38AD197093}"/>
          </ac:spMkLst>
        </pc:spChg>
        <pc:picChg chg="del">
          <ac:chgData name="Amy Bishop" userId="" providerId="" clId="Web-{11D91C52-9039-4778-878F-D2896552D2FA}" dt="2024-02-28T22:28:19.670" v="466"/>
          <ac:picMkLst>
            <pc:docMk/>
            <pc:sldMk cId="1231445509" sldId="284"/>
            <ac:picMk id="2" creationId="{D58C4370-5B09-BB18-725F-037ADD5B7F37}"/>
          </ac:picMkLst>
        </pc:picChg>
      </pc:sldChg>
      <pc:sldChg chg="add replId">
        <pc:chgData name="Amy Bishop" userId="" providerId="" clId="Web-{11D91C52-9039-4778-878F-D2896552D2FA}" dt="2024-02-28T22:29:35.158" v="469"/>
        <pc:sldMkLst>
          <pc:docMk/>
          <pc:sldMk cId="4077793398" sldId="284"/>
        </pc:sldMkLst>
      </pc:sldChg>
    </pc:docChg>
  </pc:docChgLst>
  <pc:docChgLst>
    <pc:chgData name="Rosalie Gartner" clId="Web-{5728950B-0B20-435B-86B0-50E33AE2485E}"/>
    <pc:docChg chg="modSld">
      <pc:chgData name="Rosalie Gartner" userId="" providerId="" clId="Web-{5728950B-0B20-435B-86B0-50E33AE2485E}" dt="2024-02-29T16:56:26.754" v="2084" actId="20577"/>
      <pc:docMkLst>
        <pc:docMk/>
      </pc:docMkLst>
      <pc:sldChg chg="modNotes">
        <pc:chgData name="Rosalie Gartner" userId="" providerId="" clId="Web-{5728950B-0B20-435B-86B0-50E33AE2485E}" dt="2024-02-29T16:54:56.548" v="2065"/>
        <pc:sldMkLst>
          <pc:docMk/>
          <pc:sldMk cId="1297482158" sldId="263"/>
        </pc:sldMkLst>
      </pc:sldChg>
      <pc:sldChg chg="addSp delSp modSp modNotes">
        <pc:chgData name="Rosalie Gartner" userId="" providerId="" clId="Web-{5728950B-0B20-435B-86B0-50E33AE2485E}" dt="2024-02-29T16:53:53.874" v="1980"/>
        <pc:sldMkLst>
          <pc:docMk/>
          <pc:sldMk cId="1429101523" sldId="264"/>
        </pc:sldMkLst>
        <pc:spChg chg="add mod">
          <ac:chgData name="Rosalie Gartner" userId="" providerId="" clId="Web-{5728950B-0B20-435B-86B0-50E33AE2485E}" dt="2024-02-29T15:50:51.373" v="763"/>
          <ac:spMkLst>
            <pc:docMk/>
            <pc:sldMk cId="1429101523" sldId="264"/>
            <ac:spMk id="5" creationId="{677B57CC-7C07-D862-C2A8-5EFB32CF76CF}"/>
          </ac:spMkLst>
        </pc:spChg>
        <pc:spChg chg="add mod">
          <ac:chgData name="Rosalie Gartner" userId="" providerId="" clId="Web-{5728950B-0B20-435B-86B0-50E33AE2485E}" dt="2024-02-29T15:51:39.203" v="771" actId="1076"/>
          <ac:spMkLst>
            <pc:docMk/>
            <pc:sldMk cId="1429101523" sldId="264"/>
            <ac:spMk id="7" creationId="{F00A8888-AE75-0F3F-E8D0-E74C4CDEB19E}"/>
          </ac:spMkLst>
        </pc:spChg>
        <pc:grpChg chg="add mod">
          <ac:chgData name="Rosalie Gartner" userId="" providerId="" clId="Web-{5728950B-0B20-435B-86B0-50E33AE2485E}" dt="2024-02-29T16:33:50.332" v="1101" actId="1076"/>
          <ac:grpSpMkLst>
            <pc:docMk/>
            <pc:sldMk cId="1429101523" sldId="264"/>
            <ac:grpSpMk id="8" creationId="{15A614F4-5C28-7779-D49D-092FF660E5AA}"/>
          </ac:grpSpMkLst>
        </pc:grpChg>
        <pc:grpChg chg="add mod">
          <ac:chgData name="Rosalie Gartner" userId="" providerId="" clId="Web-{5728950B-0B20-435B-86B0-50E33AE2485E}" dt="2024-02-29T16:33:43.925" v="1100" actId="1076"/>
          <ac:grpSpMkLst>
            <pc:docMk/>
            <pc:sldMk cId="1429101523" sldId="264"/>
            <ac:grpSpMk id="9" creationId="{7FB43B23-AAAE-958C-2360-AB694B684C8D}"/>
          </ac:grpSpMkLst>
        </pc:grpChg>
        <pc:picChg chg="mod">
          <ac:chgData name="Rosalie Gartner" userId="" providerId="" clId="Web-{5728950B-0B20-435B-86B0-50E33AE2485E}" dt="2024-02-29T15:55:24.523" v="788"/>
          <ac:picMkLst>
            <pc:docMk/>
            <pc:sldMk cId="1429101523" sldId="264"/>
            <ac:picMk id="2" creationId="{810F83DD-6764-0BDC-3A83-07023BE86998}"/>
          </ac:picMkLst>
        </pc:picChg>
        <pc:picChg chg="mod">
          <ac:chgData name="Rosalie Gartner" userId="" providerId="" clId="Web-{5728950B-0B20-435B-86B0-50E33AE2485E}" dt="2024-02-29T15:55:29.117" v="789"/>
          <ac:picMkLst>
            <pc:docMk/>
            <pc:sldMk cId="1429101523" sldId="264"/>
            <ac:picMk id="4" creationId="{702DAE13-0B95-9F4D-D80C-1D6EE68C09B7}"/>
          </ac:picMkLst>
        </pc:picChg>
        <pc:picChg chg="add del mod">
          <ac:chgData name="Rosalie Gartner" userId="" providerId="" clId="Web-{5728950B-0B20-435B-86B0-50E33AE2485E}" dt="2024-02-29T15:50:57.748" v="765"/>
          <ac:picMkLst>
            <pc:docMk/>
            <pc:sldMk cId="1429101523" sldId="264"/>
            <ac:picMk id="6" creationId="{4B6B971C-7AED-A8E2-D0BB-A268B6AE99D5}"/>
          </ac:picMkLst>
        </pc:picChg>
        <pc:picChg chg="add mod modCrop">
          <ac:chgData name="Rosalie Gartner" userId="" providerId="" clId="Web-{5728950B-0B20-435B-86B0-50E33AE2485E}" dt="2024-02-29T15:55:39.930" v="792" actId="1076"/>
          <ac:picMkLst>
            <pc:docMk/>
            <pc:sldMk cId="1429101523" sldId="264"/>
            <ac:picMk id="10" creationId="{EDB4C910-6F37-D02F-A0AC-70DAE8F1E688}"/>
          </ac:picMkLst>
        </pc:picChg>
      </pc:sldChg>
      <pc:sldChg chg="modNotes">
        <pc:chgData name="Rosalie Gartner" userId="" providerId="" clId="Web-{5728950B-0B20-435B-86B0-50E33AE2485E}" dt="2024-02-29T16:33:13.784" v="1096"/>
        <pc:sldMkLst>
          <pc:docMk/>
          <pc:sldMk cId="123488119" sldId="265"/>
        </pc:sldMkLst>
      </pc:sldChg>
      <pc:sldChg chg="modSp modNotes">
        <pc:chgData name="Rosalie Gartner" userId="" providerId="" clId="Web-{5728950B-0B20-435B-86B0-50E33AE2485E}" dt="2024-02-29T16:44:26.463" v="1941"/>
        <pc:sldMkLst>
          <pc:docMk/>
          <pc:sldMk cId="1902375789" sldId="266"/>
        </pc:sldMkLst>
        <pc:spChg chg="mod">
          <ac:chgData name="Rosalie Gartner" userId="" providerId="" clId="Web-{5728950B-0B20-435B-86B0-50E33AE2485E}" dt="2024-02-29T15:48:12.180" v="757" actId="1076"/>
          <ac:spMkLst>
            <pc:docMk/>
            <pc:sldMk cId="1902375789" sldId="266"/>
            <ac:spMk id="8" creationId="{216B622E-A16F-8E18-04E2-4D0A06DEB34F}"/>
          </ac:spMkLst>
        </pc:spChg>
      </pc:sldChg>
      <pc:sldChg chg="addSp modSp modNotes">
        <pc:chgData name="Rosalie Gartner" userId="" providerId="" clId="Web-{5728950B-0B20-435B-86B0-50E33AE2485E}" dt="2024-02-29T16:56:26.754" v="2084" actId="20577"/>
        <pc:sldMkLst>
          <pc:docMk/>
          <pc:sldMk cId="116052148" sldId="281"/>
        </pc:sldMkLst>
        <pc:spChg chg="mod">
          <ac:chgData name="Rosalie Gartner" userId="" providerId="" clId="Web-{5728950B-0B20-435B-86B0-50E33AE2485E}" dt="2024-02-29T16:56:26.754" v="2084" actId="20577"/>
          <ac:spMkLst>
            <pc:docMk/>
            <pc:sldMk cId="116052148" sldId="281"/>
            <ac:spMk id="3" creationId="{362194D0-F596-5CC1-51BE-00ECD89598C5}"/>
          </ac:spMkLst>
        </pc:spChg>
        <pc:grpChg chg="add mod">
          <ac:chgData name="Rosalie Gartner" userId="" providerId="" clId="Web-{5728950B-0B20-435B-86B0-50E33AE2485E}" dt="2024-02-29T15:32:44.726" v="5" actId="1076"/>
          <ac:grpSpMkLst>
            <pc:docMk/>
            <pc:sldMk cId="116052148" sldId="281"/>
            <ac:grpSpMk id="5" creationId="{3BC1047C-CA27-B1E2-1468-E51F3F8632AB}"/>
          </ac:grpSpMkLst>
        </pc:grpChg>
        <pc:grpChg chg="add mod">
          <ac:chgData name="Rosalie Gartner" userId="" providerId="" clId="Web-{5728950B-0B20-435B-86B0-50E33AE2485E}" dt="2024-02-29T15:32:34.772" v="4" actId="1076"/>
          <ac:grpSpMkLst>
            <pc:docMk/>
            <pc:sldMk cId="116052148" sldId="281"/>
            <ac:grpSpMk id="9" creationId="{36F8CB2D-5F38-E186-3247-8E0C541C79D3}"/>
          </ac:grpSpMkLst>
        </pc:grpChg>
        <pc:grpChg chg="add">
          <ac:chgData name="Rosalie Gartner" userId="" providerId="" clId="Web-{5728950B-0B20-435B-86B0-50E33AE2485E}" dt="2024-02-29T15:32:24.600" v="2"/>
          <ac:grpSpMkLst>
            <pc:docMk/>
            <pc:sldMk cId="116052148" sldId="281"/>
            <ac:grpSpMk id="13" creationId="{6509D7EB-6733-06EA-5D48-2C7D260CC9BE}"/>
          </ac:grpSpMkLst>
        </pc:grpChg>
      </pc:sldChg>
      <pc:sldChg chg="modSp modNotes">
        <pc:chgData name="Rosalie Gartner" userId="" providerId="" clId="Web-{5728950B-0B20-435B-86B0-50E33AE2485E}" dt="2024-02-29T16:54:51.970" v="2060"/>
        <pc:sldMkLst>
          <pc:docMk/>
          <pc:sldMk cId="46994223" sldId="283"/>
        </pc:sldMkLst>
        <pc:spChg chg="mod">
          <ac:chgData name="Rosalie Gartner" userId="" providerId="" clId="Web-{5728950B-0B20-435B-86B0-50E33AE2485E}" dt="2024-02-29T16:38:55.577" v="1457" actId="1076"/>
          <ac:spMkLst>
            <pc:docMk/>
            <pc:sldMk cId="46994223" sldId="283"/>
            <ac:spMk id="3" creationId="{1C74FB9E-6968-5CEB-D978-09C01E627688}"/>
          </ac:spMkLst>
        </pc:spChg>
      </pc:sldChg>
    </pc:docChg>
  </pc:docChgLst>
  <pc:docChgLst>
    <pc:chgData name="Amy Bishop" clId="Web-{E41E8AB9-A1AA-44B8-86F4-5E07C1567EDF}"/>
    <pc:docChg chg="modSld">
      <pc:chgData name="Amy Bishop" userId="" providerId="" clId="Web-{E41E8AB9-A1AA-44B8-86F4-5E07C1567EDF}" dt="2024-02-29T15:12:07.770" v="25"/>
      <pc:docMkLst>
        <pc:docMk/>
      </pc:docMkLst>
      <pc:sldChg chg="modNotes">
        <pc:chgData name="Amy Bishop" userId="" providerId="" clId="Web-{E41E8AB9-A1AA-44B8-86F4-5E07C1567EDF}" dt="2024-02-29T15:09:35.938" v="5"/>
        <pc:sldMkLst>
          <pc:docMk/>
          <pc:sldMk cId="2165561763" sldId="271"/>
        </pc:sldMkLst>
      </pc:sldChg>
      <pc:sldChg chg="modNotes">
        <pc:chgData name="Amy Bishop" userId="" providerId="" clId="Web-{E41E8AB9-A1AA-44B8-86F4-5E07C1567EDF}" dt="2024-02-29T15:12:07.770" v="25"/>
        <pc:sldMkLst>
          <pc:docMk/>
          <pc:sldMk cId="2989058133" sldId="272"/>
        </pc:sldMkLst>
      </pc:sldChg>
      <pc:sldChg chg="modNotes">
        <pc:chgData name="Amy Bishop" userId="" providerId="" clId="Web-{E41E8AB9-A1AA-44B8-86F4-5E07C1567EDF}" dt="2024-02-29T15:11:38.847" v="22"/>
        <pc:sldMkLst>
          <pc:docMk/>
          <pc:sldMk cId="1029556746" sldId="273"/>
        </pc:sldMkLst>
      </pc:sldChg>
      <pc:sldChg chg="modNotes">
        <pc:chgData name="Amy Bishop" userId="" providerId="" clId="Web-{E41E8AB9-A1AA-44B8-86F4-5E07C1567EDF}" dt="2024-02-29T15:10:36.361" v="14"/>
        <pc:sldMkLst>
          <pc:docMk/>
          <pc:sldMk cId="1171798520" sldId="274"/>
        </pc:sldMkLst>
      </pc:sldChg>
      <pc:sldChg chg="modNotes">
        <pc:chgData name="Amy Bishop" userId="" providerId="" clId="Web-{E41E8AB9-A1AA-44B8-86F4-5E07C1567EDF}" dt="2024-02-29T15:10:13.751" v="11"/>
        <pc:sldMkLst>
          <pc:docMk/>
          <pc:sldMk cId="2351255809" sldId="276"/>
        </pc:sldMkLst>
      </pc:sldChg>
      <pc:sldChg chg="modNotes">
        <pc:chgData name="Amy Bishop" userId="" providerId="" clId="Web-{E41E8AB9-A1AA-44B8-86F4-5E07C1567EDF}" dt="2024-02-29T15:10:52.315" v="17"/>
        <pc:sldMkLst>
          <pc:docMk/>
          <pc:sldMk cId="3676717776" sldId="279"/>
        </pc:sldMkLst>
      </pc:sldChg>
      <pc:sldChg chg="modNotes">
        <pc:chgData name="Amy Bishop" userId="" providerId="" clId="Web-{E41E8AB9-A1AA-44B8-86F4-5E07C1567EDF}" dt="2024-02-29T15:09:59.501" v="9"/>
        <pc:sldMkLst>
          <pc:docMk/>
          <pc:sldMk cId="2167195931" sldId="282"/>
        </pc:sldMkLst>
      </pc:sldChg>
      <pc:sldChg chg="modNotes">
        <pc:chgData name="Amy Bishop" userId="" providerId="" clId="Web-{E41E8AB9-A1AA-44B8-86F4-5E07C1567EDF}" dt="2024-02-29T15:11:25.378" v="20"/>
        <pc:sldMkLst>
          <pc:docMk/>
          <pc:sldMk cId="4077793398" sldId="284"/>
        </pc:sldMkLst>
      </pc:sldChg>
    </pc:docChg>
  </pc:docChgLst>
  <pc:docChgLst>
    <pc:chgData name="Rosalie Gartner" clId="Web-{05E0333E-44FA-49D3-914C-DEBC31C9DB34}"/>
    <pc:docChg chg="addSld delSld modSld sldOrd">
      <pc:chgData name="Rosalie Gartner" userId="" providerId="" clId="Web-{05E0333E-44FA-49D3-914C-DEBC31C9DB34}" dt="2024-02-26T21:29:39.477" v="129" actId="14100"/>
      <pc:docMkLst>
        <pc:docMk/>
      </pc:docMkLst>
      <pc:sldChg chg="addSp delSp modSp">
        <pc:chgData name="Rosalie Gartner" userId="" providerId="" clId="Web-{05E0333E-44FA-49D3-914C-DEBC31C9DB34}" dt="2024-02-26T21:29:39.477" v="129" actId="14100"/>
        <pc:sldMkLst>
          <pc:docMk/>
          <pc:sldMk cId="123488119" sldId="265"/>
        </pc:sldMkLst>
        <pc:spChg chg="add del mod">
          <ac:chgData name="Rosalie Gartner" userId="" providerId="" clId="Web-{05E0333E-44FA-49D3-914C-DEBC31C9DB34}" dt="2024-02-26T21:03:33.534" v="92"/>
          <ac:spMkLst>
            <pc:docMk/>
            <pc:sldMk cId="123488119" sldId="265"/>
            <ac:spMk id="23" creationId="{3305194F-6E5C-E289-33E8-9530DCB84832}"/>
          </ac:spMkLst>
        </pc:spChg>
        <pc:spChg chg="add del mod">
          <ac:chgData name="Rosalie Gartner" userId="" providerId="" clId="Web-{05E0333E-44FA-49D3-914C-DEBC31C9DB34}" dt="2024-02-26T21:03:32.877" v="91"/>
          <ac:spMkLst>
            <pc:docMk/>
            <pc:sldMk cId="123488119" sldId="265"/>
            <ac:spMk id="24" creationId="{1099A183-BDB7-C4F2-307C-18B9FCD79D0C}"/>
          </ac:spMkLst>
        </pc:spChg>
        <pc:spChg chg="add del mod">
          <ac:chgData name="Rosalie Gartner" userId="" providerId="" clId="Web-{05E0333E-44FA-49D3-914C-DEBC31C9DB34}" dt="2024-02-26T21:03:32.299" v="90"/>
          <ac:spMkLst>
            <pc:docMk/>
            <pc:sldMk cId="123488119" sldId="265"/>
            <ac:spMk id="25" creationId="{92057801-F863-1A13-DF59-6D5E019E8A4E}"/>
          </ac:spMkLst>
        </pc:spChg>
        <pc:graphicFrameChg chg="add del mod modGraphic">
          <ac:chgData name="Rosalie Gartner" userId="" providerId="" clId="Web-{05E0333E-44FA-49D3-914C-DEBC31C9DB34}" dt="2024-02-26T20:57:29.747" v="78"/>
          <ac:graphicFrameMkLst>
            <pc:docMk/>
            <pc:sldMk cId="123488119" sldId="265"/>
            <ac:graphicFrameMk id="4" creationId="{7EC81D92-7492-1690-5EEC-83F21F295441}"/>
          </ac:graphicFrameMkLst>
        </pc:graphicFrameChg>
        <pc:picChg chg="add del mod">
          <ac:chgData name="Rosalie Gartner" userId="" providerId="" clId="Web-{05E0333E-44FA-49D3-914C-DEBC31C9DB34}" dt="2024-02-26T20:43:01.470" v="25"/>
          <ac:picMkLst>
            <pc:docMk/>
            <pc:sldMk cId="123488119" sldId="265"/>
            <ac:picMk id="2" creationId="{AFACE53F-7949-73A4-64B4-A97A9769255F}"/>
          </ac:picMkLst>
        </pc:picChg>
        <pc:picChg chg="add mod">
          <ac:chgData name="Rosalie Gartner" userId="" providerId="" clId="Web-{05E0333E-44FA-49D3-914C-DEBC31C9DB34}" dt="2024-02-26T21:19:00.984" v="127" actId="1076"/>
          <ac:picMkLst>
            <pc:docMk/>
            <pc:sldMk cId="123488119" sldId="265"/>
            <ac:picMk id="26" creationId="{E51AAFE7-2E2C-D2CE-4A49-AA97B8C35243}"/>
          </ac:picMkLst>
        </pc:picChg>
        <pc:picChg chg="add del mod">
          <ac:chgData name="Rosalie Gartner" userId="" providerId="" clId="Web-{05E0333E-44FA-49D3-914C-DEBC31C9DB34}" dt="2024-02-26T21:05:34.035" v="101"/>
          <ac:picMkLst>
            <pc:docMk/>
            <pc:sldMk cId="123488119" sldId="265"/>
            <ac:picMk id="27" creationId="{9C5827BD-DE17-70A7-D1C3-66576FC7BDF6}"/>
          </ac:picMkLst>
        </pc:picChg>
        <pc:picChg chg="add del mod">
          <ac:chgData name="Rosalie Gartner" userId="" providerId="" clId="Web-{05E0333E-44FA-49D3-914C-DEBC31C9DB34}" dt="2024-02-26T21:05:35.520" v="102"/>
          <ac:picMkLst>
            <pc:docMk/>
            <pc:sldMk cId="123488119" sldId="265"/>
            <ac:picMk id="28" creationId="{41E9DAE8-7457-9A9A-DA74-E211520B2A0D}"/>
          </ac:picMkLst>
        </pc:picChg>
        <pc:picChg chg="add del mod">
          <ac:chgData name="Rosalie Gartner" userId="" providerId="" clId="Web-{05E0333E-44FA-49D3-914C-DEBC31C9DB34}" dt="2024-02-26T21:09:07.351" v="105"/>
          <ac:picMkLst>
            <pc:docMk/>
            <pc:sldMk cId="123488119" sldId="265"/>
            <ac:picMk id="29" creationId="{4347A506-A9D0-1D0B-0B32-88014589302B}"/>
          </ac:picMkLst>
        </pc:picChg>
        <pc:picChg chg="add mod modCrop">
          <ac:chgData name="Rosalie Gartner" userId="" providerId="" clId="Web-{05E0333E-44FA-49D3-914C-DEBC31C9DB34}" dt="2024-02-26T21:29:39.477" v="129" actId="14100"/>
          <ac:picMkLst>
            <pc:docMk/>
            <pc:sldMk cId="123488119" sldId="265"/>
            <ac:picMk id="30" creationId="{9913A22A-F0E9-677F-B578-6C41163C162A}"/>
          </ac:picMkLst>
        </pc:picChg>
        <pc:picChg chg="add mod">
          <ac:chgData name="Rosalie Gartner" userId="" providerId="" clId="Web-{05E0333E-44FA-49D3-914C-DEBC31C9DB34}" dt="2024-02-26T21:18:58.156" v="126" actId="1076"/>
          <ac:picMkLst>
            <pc:docMk/>
            <pc:sldMk cId="123488119" sldId="265"/>
            <ac:picMk id="31" creationId="{CBB4E008-BE46-0161-8BA3-0B2F69D2753B}"/>
          </ac:picMkLst>
        </pc:picChg>
        <pc:picChg chg="add mod">
          <ac:chgData name="Rosalie Gartner" userId="" providerId="" clId="Web-{05E0333E-44FA-49D3-914C-DEBC31C9DB34}" dt="2024-02-26T21:18:56.077" v="125" actId="1076"/>
          <ac:picMkLst>
            <pc:docMk/>
            <pc:sldMk cId="123488119" sldId="265"/>
            <ac:picMk id="32" creationId="{C0DE20DC-189D-6DC6-C92B-670FCE1A931A}"/>
          </ac:picMkLst>
        </pc:picChg>
      </pc:sldChg>
      <pc:sldChg chg="addSp delSp modSp ord">
        <pc:chgData name="Rosalie Gartner" userId="" providerId="" clId="Web-{05E0333E-44FA-49D3-914C-DEBC31C9DB34}" dt="2024-02-26T20:56:14.652" v="74" actId="1076"/>
        <pc:sldMkLst>
          <pc:docMk/>
          <pc:sldMk cId="116052148" sldId="281"/>
        </pc:sldMkLst>
        <pc:spChg chg="add mod">
          <ac:chgData name="Rosalie Gartner" userId="" providerId="" clId="Web-{05E0333E-44FA-49D3-914C-DEBC31C9DB34}" dt="2024-02-26T20:56:14.652" v="74" actId="1076"/>
          <ac:spMkLst>
            <pc:docMk/>
            <pc:sldMk cId="116052148" sldId="281"/>
            <ac:spMk id="7" creationId="{A85F858F-D613-052F-F6CE-806720042293}"/>
          </ac:spMkLst>
        </pc:spChg>
        <pc:spChg chg="add mod">
          <ac:chgData name="Rosalie Gartner" userId="" providerId="" clId="Web-{05E0333E-44FA-49D3-914C-DEBC31C9DB34}" dt="2024-02-26T20:56:05.152" v="73" actId="20577"/>
          <ac:spMkLst>
            <pc:docMk/>
            <pc:sldMk cId="116052148" sldId="281"/>
            <ac:spMk id="8" creationId="{0B9ED06B-D9BC-6BDF-0345-F817ADA85ACD}"/>
          </ac:spMkLst>
        </pc:spChg>
        <pc:picChg chg="add mod">
          <ac:chgData name="Rosalie Gartner" userId="" providerId="" clId="Web-{05E0333E-44FA-49D3-914C-DEBC31C9DB34}" dt="2024-02-26T20:10:04.319" v="8" actId="1076"/>
          <ac:picMkLst>
            <pc:docMk/>
            <pc:sldMk cId="116052148" sldId="281"/>
            <ac:picMk id="2" creationId="{401A22A8-BD0B-15D7-0FB3-19417FDC5911}"/>
          </ac:picMkLst>
        </pc:picChg>
        <pc:picChg chg="add del mod modCrop">
          <ac:chgData name="Rosalie Gartner" userId="" providerId="" clId="Web-{05E0333E-44FA-49D3-914C-DEBC31C9DB34}" dt="2024-02-26T20:27:48.801" v="18"/>
          <ac:picMkLst>
            <pc:docMk/>
            <pc:sldMk cId="116052148" sldId="281"/>
            <ac:picMk id="4" creationId="{828F80A0-1F1F-8945-39E1-6588CE2D9688}"/>
          </ac:picMkLst>
        </pc:picChg>
        <pc:picChg chg="mod">
          <ac:chgData name="Rosalie Gartner" userId="" providerId="" clId="Web-{05E0333E-44FA-49D3-914C-DEBC31C9DB34}" dt="2024-02-26T20:09:57.991" v="7" actId="1076"/>
          <ac:picMkLst>
            <pc:docMk/>
            <pc:sldMk cId="116052148" sldId="281"/>
            <ac:picMk id="5" creationId="{FAA29166-4DA4-F121-7EE5-81A9860A3CAA}"/>
          </ac:picMkLst>
        </pc:picChg>
        <pc:picChg chg="add mod">
          <ac:chgData name="Rosalie Gartner" userId="" providerId="" clId="Web-{05E0333E-44FA-49D3-914C-DEBC31C9DB34}" dt="2024-02-26T20:56:01.137" v="72"/>
          <ac:picMkLst>
            <pc:docMk/>
            <pc:sldMk cId="116052148" sldId="281"/>
            <ac:picMk id="6" creationId="{7B93C886-3361-06C8-BC93-20F583AE6434}"/>
          </ac:picMkLst>
        </pc:picChg>
      </pc:sldChg>
      <pc:sldChg chg="add del replId">
        <pc:chgData name="Rosalie Gartner" userId="" providerId="" clId="Web-{05E0333E-44FA-49D3-914C-DEBC31C9DB34}" dt="2024-02-26T20:42:54.235" v="22"/>
        <pc:sldMkLst>
          <pc:docMk/>
          <pc:sldMk cId="3902996093" sldId="282"/>
        </pc:sldMkLst>
      </pc:sldChg>
      <pc:sldChg chg="add del replId">
        <pc:chgData name="Rosalie Gartner" userId="" providerId="" clId="Web-{05E0333E-44FA-49D3-914C-DEBC31C9DB34}" dt="2024-02-26T20:42:51.251" v="21"/>
        <pc:sldMkLst>
          <pc:docMk/>
          <pc:sldMk cId="1051202749" sldId="283"/>
        </pc:sldMkLst>
      </pc:sldChg>
    </pc:docChg>
  </pc:docChgLst>
  <pc:docChgLst>
    <pc:chgData name="Rebecca Wells" clId="Web-{6E67B3DD-AB05-4B56-A712-7387E1235D9B}"/>
    <pc:docChg chg="addSld modSld sldOrd">
      <pc:chgData name="Rebecca Wells" userId="" providerId="" clId="Web-{6E67B3DD-AB05-4B56-A712-7387E1235D9B}" dt="2024-02-23T22:36:46.204" v="1853" actId="20577"/>
      <pc:docMkLst>
        <pc:docMk/>
      </pc:docMkLst>
      <pc:sldChg chg="addSp delSp modSp">
        <pc:chgData name="Rebecca Wells" userId="" providerId="" clId="Web-{6E67B3DD-AB05-4B56-A712-7387E1235D9B}" dt="2024-02-23T20:21:01.062" v="1653" actId="1076"/>
        <pc:sldMkLst>
          <pc:docMk/>
          <pc:sldMk cId="3334699176" sldId="267"/>
        </pc:sldMkLst>
        <pc:spChg chg="mod">
          <ac:chgData name="Rebecca Wells" userId="" providerId="" clId="Web-{6E67B3DD-AB05-4B56-A712-7387E1235D9B}" dt="2024-02-23T19:09:13.204" v="475" actId="20577"/>
          <ac:spMkLst>
            <pc:docMk/>
            <pc:sldMk cId="3334699176" sldId="267"/>
            <ac:spMk id="3" creationId="{EFC1CFCA-E077-C508-02A5-80F99B03D517}"/>
          </ac:spMkLst>
        </pc:spChg>
        <pc:spChg chg="mod">
          <ac:chgData name="Rebecca Wells" userId="" providerId="" clId="Web-{6E67B3DD-AB05-4B56-A712-7387E1235D9B}" dt="2024-02-23T20:09:47.355" v="1413" actId="20577"/>
          <ac:spMkLst>
            <pc:docMk/>
            <pc:sldMk cId="3334699176" sldId="267"/>
            <ac:spMk id="5" creationId="{0F3D94F8-14A3-31B1-EFD2-432FE5D91856}"/>
          </ac:spMkLst>
        </pc:spChg>
        <pc:spChg chg="add del mod">
          <ac:chgData name="Rebecca Wells" userId="" providerId="" clId="Web-{6E67B3DD-AB05-4B56-A712-7387E1235D9B}" dt="2024-02-23T18:42:32.096" v="36"/>
          <ac:spMkLst>
            <pc:docMk/>
            <pc:sldMk cId="3334699176" sldId="267"/>
            <ac:spMk id="8" creationId="{BD9A355B-9EED-0B0D-2A81-C0BC4396AE8E}"/>
          </ac:spMkLst>
        </pc:spChg>
        <pc:picChg chg="del">
          <ac:chgData name="Rebecca Wells" userId="" providerId="" clId="Web-{6E67B3DD-AB05-4B56-A712-7387E1235D9B}" dt="2024-02-23T18:45:55.586" v="40"/>
          <ac:picMkLst>
            <pc:docMk/>
            <pc:sldMk cId="3334699176" sldId="267"/>
            <ac:picMk id="2" creationId="{14E8BC42-D602-0B56-1D48-FBDA2B19FA6D}"/>
          </ac:picMkLst>
        </pc:picChg>
        <pc:picChg chg="del">
          <ac:chgData name="Rebecca Wells" userId="" providerId="" clId="Web-{6E67B3DD-AB05-4B56-A712-7387E1235D9B}" dt="2024-02-23T18:38:51.839" v="26"/>
          <ac:picMkLst>
            <pc:docMk/>
            <pc:sldMk cId="3334699176" sldId="267"/>
            <ac:picMk id="4" creationId="{EFCF6C87-3B75-35CE-FC9D-31367C937CF1}"/>
          </ac:picMkLst>
        </pc:picChg>
        <pc:picChg chg="add mod">
          <ac:chgData name="Rebecca Wells" userId="" providerId="" clId="Web-{6E67B3DD-AB05-4B56-A712-7387E1235D9B}" dt="2024-02-23T20:21:01.062" v="1653" actId="1076"/>
          <ac:picMkLst>
            <pc:docMk/>
            <pc:sldMk cId="3334699176" sldId="267"/>
            <ac:picMk id="6" creationId="{5BC90885-DC27-1007-7268-92E7639D9652}"/>
          </ac:picMkLst>
        </pc:picChg>
        <pc:picChg chg="add del mod">
          <ac:chgData name="Rebecca Wells" userId="" providerId="" clId="Web-{6E67B3DD-AB05-4B56-A712-7387E1235D9B}" dt="2024-02-23T18:47:27.979" v="49"/>
          <ac:picMkLst>
            <pc:docMk/>
            <pc:sldMk cId="3334699176" sldId="267"/>
            <ac:picMk id="9" creationId="{E1646CD5-2529-D03D-C4CF-A8A399FF8203}"/>
          </ac:picMkLst>
        </pc:picChg>
      </pc:sldChg>
      <pc:sldChg chg="addSp delSp modSp ord">
        <pc:chgData name="Rebecca Wells" userId="" providerId="" clId="Web-{6E67B3DD-AB05-4B56-A712-7387E1235D9B}" dt="2024-02-23T22:36:46.204" v="1853" actId="20577"/>
        <pc:sldMkLst>
          <pc:docMk/>
          <pc:sldMk cId="902865242" sldId="268"/>
        </pc:sldMkLst>
        <pc:spChg chg="mod">
          <ac:chgData name="Rebecca Wells" userId="" providerId="" clId="Web-{6E67B3DD-AB05-4B56-A712-7387E1235D9B}" dt="2024-02-23T22:30:08.024" v="1680" actId="14100"/>
          <ac:spMkLst>
            <pc:docMk/>
            <pc:sldMk cId="902865242" sldId="268"/>
            <ac:spMk id="3" creationId="{1C74FB9E-6968-5CEB-D978-09C01E627688}"/>
          </ac:spMkLst>
        </pc:spChg>
        <pc:spChg chg="mod">
          <ac:chgData name="Rebecca Wells" userId="" providerId="" clId="Web-{6E67B3DD-AB05-4B56-A712-7387E1235D9B}" dt="2024-02-23T22:36:46.204" v="1853" actId="20577"/>
          <ac:spMkLst>
            <pc:docMk/>
            <pc:sldMk cId="902865242" sldId="268"/>
            <ac:spMk id="8" creationId="{216B622E-A16F-8E18-04E2-4D0A06DEB34F}"/>
          </ac:spMkLst>
        </pc:spChg>
        <pc:spChg chg="mod">
          <ac:chgData name="Rebecca Wells" userId="" providerId="" clId="Web-{6E67B3DD-AB05-4B56-A712-7387E1235D9B}" dt="2024-02-23T22:36:14.501" v="1844" actId="14100"/>
          <ac:spMkLst>
            <pc:docMk/>
            <pc:sldMk cId="902865242" sldId="268"/>
            <ac:spMk id="9" creationId="{6B22F616-3770-9615-E895-1D4EA3516F33}"/>
          </ac:spMkLst>
        </pc:spChg>
        <pc:picChg chg="add del mod">
          <ac:chgData name="Rebecca Wells" userId="" providerId="" clId="Web-{6E67B3DD-AB05-4B56-A712-7387E1235D9B}" dt="2024-02-23T18:50:33.484" v="97"/>
          <ac:picMkLst>
            <pc:docMk/>
            <pc:sldMk cId="902865242" sldId="268"/>
            <ac:picMk id="2" creationId="{CDCA0A83-8DA6-332F-CA22-D74153797364}"/>
          </ac:picMkLst>
        </pc:picChg>
        <pc:picChg chg="del">
          <ac:chgData name="Rebecca Wells" userId="" providerId="" clId="Web-{6E67B3DD-AB05-4B56-A712-7387E1235D9B}" dt="2024-02-23T19:04:21.633" v="368"/>
          <ac:picMkLst>
            <pc:docMk/>
            <pc:sldMk cId="902865242" sldId="268"/>
            <ac:picMk id="5" creationId="{6A03E3DE-423C-B33A-ACD7-D2FEF44391D6}"/>
          </ac:picMkLst>
        </pc:picChg>
        <pc:picChg chg="add mod">
          <ac:chgData name="Rebecca Wells" userId="" providerId="" clId="Web-{6E67B3DD-AB05-4B56-A712-7387E1235D9B}" dt="2024-02-23T22:36:06.563" v="1843" actId="1076"/>
          <ac:picMkLst>
            <pc:docMk/>
            <pc:sldMk cId="902865242" sldId="268"/>
            <ac:picMk id="6" creationId="{7A05DA9B-41E5-23AA-3E17-18A0DB194823}"/>
          </ac:picMkLst>
        </pc:picChg>
      </pc:sldChg>
      <pc:sldChg chg="addSp delSp modSp ord">
        <pc:chgData name="Rebecca Wells" userId="" providerId="" clId="Web-{6E67B3DD-AB05-4B56-A712-7387E1235D9B}" dt="2024-02-23T19:56:27.316" v="1047"/>
        <pc:sldMkLst>
          <pc:docMk/>
          <pc:sldMk cId="3075800826" sldId="269"/>
        </pc:sldMkLst>
        <pc:spChg chg="mod">
          <ac:chgData name="Rebecca Wells" userId="" providerId="" clId="Web-{6E67B3DD-AB05-4B56-A712-7387E1235D9B}" dt="2024-02-23T18:53:54.521" v="165" actId="20577"/>
          <ac:spMkLst>
            <pc:docMk/>
            <pc:sldMk cId="3075800826" sldId="269"/>
            <ac:spMk id="3" creationId="{185E0B5F-A8D5-8AF3-21C8-3F73A0659025}"/>
          </ac:spMkLst>
        </pc:spChg>
        <pc:spChg chg="del">
          <ac:chgData name="Rebecca Wells" userId="" providerId="" clId="Web-{6E67B3DD-AB05-4B56-A712-7387E1235D9B}" dt="2024-02-23T19:06:48.434" v="468"/>
          <ac:spMkLst>
            <pc:docMk/>
            <pc:sldMk cId="3075800826" sldId="269"/>
            <ac:spMk id="5" creationId="{2553FFAE-24E7-F51F-2059-89ABB69D06A9}"/>
          </ac:spMkLst>
        </pc:spChg>
        <pc:spChg chg="mod">
          <ac:chgData name="Rebecca Wells" userId="" providerId="" clId="Web-{6E67B3DD-AB05-4B56-A712-7387E1235D9B}" dt="2024-02-23T18:53:19.927" v="151" actId="14100"/>
          <ac:spMkLst>
            <pc:docMk/>
            <pc:sldMk cId="3075800826" sldId="269"/>
            <ac:spMk id="7" creationId="{8F6870A6-E942-DE15-ADCE-8CB4BD77B014}"/>
          </ac:spMkLst>
        </pc:spChg>
        <pc:spChg chg="add mod">
          <ac:chgData name="Rebecca Wells" userId="" providerId="" clId="Web-{6E67B3DD-AB05-4B56-A712-7387E1235D9B}" dt="2024-02-23T19:07:04.591" v="471" actId="14100"/>
          <ac:spMkLst>
            <pc:docMk/>
            <pc:sldMk cId="3075800826" sldId="269"/>
            <ac:spMk id="10" creationId="{C7A60637-A685-634C-287C-99C02AE8ED32}"/>
          </ac:spMkLst>
        </pc:spChg>
        <pc:picChg chg="del">
          <ac:chgData name="Rebecca Wells" userId="" providerId="" clId="Web-{6E67B3DD-AB05-4B56-A712-7387E1235D9B}" dt="2024-02-23T18:50:44.766" v="98"/>
          <ac:picMkLst>
            <pc:docMk/>
            <pc:sldMk cId="3075800826" sldId="269"/>
            <ac:picMk id="2" creationId="{214C1776-E69E-F726-9E35-2399114BA3F0}"/>
          </ac:picMkLst>
        </pc:picChg>
        <pc:picChg chg="del">
          <ac:chgData name="Rebecca Wells" userId="" providerId="" clId="Web-{6E67B3DD-AB05-4B56-A712-7387E1235D9B}" dt="2024-02-23T18:50:46.266" v="99"/>
          <ac:picMkLst>
            <pc:docMk/>
            <pc:sldMk cId="3075800826" sldId="269"/>
            <ac:picMk id="4" creationId="{72C0275A-0ACC-F22E-37C7-553E62A6EDF5}"/>
          </ac:picMkLst>
        </pc:picChg>
        <pc:picChg chg="add mod">
          <ac:chgData name="Rebecca Wells" userId="" providerId="" clId="Web-{6E67B3DD-AB05-4B56-A712-7387E1235D9B}" dt="2024-02-23T19:56:27.316" v="1047"/>
          <ac:picMkLst>
            <pc:docMk/>
            <pc:sldMk cId="3075800826" sldId="269"/>
            <ac:picMk id="6" creationId="{DE0CD374-BDDC-B542-BA56-DAA6B4E436EA}"/>
          </ac:picMkLst>
        </pc:picChg>
        <pc:picChg chg="add del mod modCrop">
          <ac:chgData name="Rebecca Wells" userId="" providerId="" clId="Web-{6E67B3DD-AB05-4B56-A712-7387E1235D9B}" dt="2024-02-23T19:06:43.997" v="467"/>
          <ac:picMkLst>
            <pc:docMk/>
            <pc:sldMk cId="3075800826" sldId="269"/>
            <ac:picMk id="8" creationId="{4667662E-6543-C3E0-64E9-C7CFB8A4E88A}"/>
          </ac:picMkLst>
        </pc:picChg>
      </pc:sldChg>
      <pc:sldChg chg="addSp delSp modSp ord">
        <pc:chgData name="Rebecca Wells" userId="" providerId="" clId="Web-{6E67B3DD-AB05-4B56-A712-7387E1235D9B}" dt="2024-02-23T19:56:45.223" v="1049"/>
        <pc:sldMkLst>
          <pc:docMk/>
          <pc:sldMk cId="4140130314" sldId="270"/>
        </pc:sldMkLst>
        <pc:spChg chg="del mod">
          <ac:chgData name="Rebecca Wells" userId="" providerId="" clId="Web-{6E67B3DD-AB05-4B56-A712-7387E1235D9B}" dt="2024-02-23T18:55:03.976" v="203"/>
          <ac:spMkLst>
            <pc:docMk/>
            <pc:sldMk cId="4140130314" sldId="270"/>
            <ac:spMk id="3" creationId="{362194D0-F596-5CC1-51BE-00ECD89598C5}"/>
          </ac:spMkLst>
        </pc:spChg>
        <pc:spChg chg="mod">
          <ac:chgData name="Rebecca Wells" userId="" providerId="" clId="Web-{6E67B3DD-AB05-4B56-A712-7387E1235D9B}" dt="2024-02-23T19:55:57.456" v="1045" actId="1076"/>
          <ac:spMkLst>
            <pc:docMk/>
            <pc:sldMk cId="4140130314" sldId="270"/>
            <ac:spMk id="4" creationId="{E71F48CA-58AB-0A78-ECB7-9A38AD197093}"/>
          </ac:spMkLst>
        </pc:spChg>
        <pc:spChg chg="add mod">
          <ac:chgData name="Rebecca Wells" userId="" providerId="" clId="Web-{6E67B3DD-AB05-4B56-A712-7387E1235D9B}" dt="2024-02-23T19:45:33.938" v="988" actId="20577"/>
          <ac:spMkLst>
            <pc:docMk/>
            <pc:sldMk cId="4140130314" sldId="270"/>
            <ac:spMk id="7" creationId="{B73825E4-AA41-B736-67BA-472CA7B6F4B1}"/>
          </ac:spMkLst>
        </pc:spChg>
        <pc:spChg chg="add mod">
          <ac:chgData name="Rebecca Wells" userId="" providerId="" clId="Web-{6E67B3DD-AB05-4B56-A712-7387E1235D9B}" dt="2024-02-23T19:51:51.058" v="1035" actId="14100"/>
          <ac:spMkLst>
            <pc:docMk/>
            <pc:sldMk cId="4140130314" sldId="270"/>
            <ac:spMk id="8" creationId="{00EC3E6F-D797-F6E8-EB7B-F3757F887581}"/>
          </ac:spMkLst>
        </pc:spChg>
        <pc:spChg chg="add del">
          <ac:chgData name="Rebecca Wells" userId="" providerId="" clId="Web-{6E67B3DD-AB05-4B56-A712-7387E1235D9B}" dt="2024-02-23T19:48:06.911" v="997"/>
          <ac:spMkLst>
            <pc:docMk/>
            <pc:sldMk cId="4140130314" sldId="270"/>
            <ac:spMk id="9" creationId="{09FC440D-24FC-CFDB-0974-D067A9E11DA4}"/>
          </ac:spMkLst>
        </pc:spChg>
        <pc:picChg chg="del">
          <ac:chgData name="Rebecca Wells" userId="" providerId="" clId="Web-{6E67B3DD-AB05-4B56-A712-7387E1235D9B}" dt="2024-02-23T18:56:00.650" v="204"/>
          <ac:picMkLst>
            <pc:docMk/>
            <pc:sldMk cId="4140130314" sldId="270"/>
            <ac:picMk id="2" creationId="{D58C4370-5B09-BB18-725F-037ADD5B7F37}"/>
          </ac:picMkLst>
        </pc:picChg>
        <pc:picChg chg="add mod">
          <ac:chgData name="Rebecca Wells" userId="" providerId="" clId="Web-{6E67B3DD-AB05-4B56-A712-7387E1235D9B}" dt="2024-02-23T19:56:45.223" v="1049"/>
          <ac:picMkLst>
            <pc:docMk/>
            <pc:sldMk cId="4140130314" sldId="270"/>
            <ac:picMk id="5" creationId="{07122790-C815-FDD9-F1DF-29D87A0C9B1F}"/>
          </ac:picMkLst>
        </pc:picChg>
      </pc:sldChg>
      <pc:sldChg chg="add replId">
        <pc:chgData name="Rebecca Wells" userId="" providerId="" clId="Web-{6E67B3DD-AB05-4B56-A712-7387E1235D9B}" dt="2024-02-23T18:37:24.415" v="0"/>
        <pc:sldMkLst>
          <pc:docMk/>
          <pc:sldMk cId="2165561763" sldId="271"/>
        </pc:sldMkLst>
      </pc:sldChg>
      <pc:sldChg chg="add replId">
        <pc:chgData name="Rebecca Wells" userId="" providerId="" clId="Web-{6E67B3DD-AB05-4B56-A712-7387E1235D9B}" dt="2024-02-23T18:46:43.165" v="43"/>
        <pc:sldMkLst>
          <pc:docMk/>
          <pc:sldMk cId="2989058133" sldId="272"/>
        </pc:sldMkLst>
      </pc:sldChg>
      <pc:sldChg chg="add replId">
        <pc:chgData name="Rebecca Wells" userId="" providerId="" clId="Web-{6E67B3DD-AB05-4B56-A712-7387E1235D9B}" dt="2024-02-23T18:46:50.869" v="45"/>
        <pc:sldMkLst>
          <pc:docMk/>
          <pc:sldMk cId="1029556746" sldId="273"/>
        </pc:sldMkLst>
      </pc:sldChg>
      <pc:sldChg chg="add replId">
        <pc:chgData name="Rebecca Wells" userId="" providerId="" clId="Web-{6E67B3DD-AB05-4B56-A712-7387E1235D9B}" dt="2024-02-23T18:47:06.838" v="47"/>
        <pc:sldMkLst>
          <pc:docMk/>
          <pc:sldMk cId="1171798520" sldId="274"/>
        </pc:sldMkLst>
      </pc:sldChg>
      <pc:sldChg chg="addSp delSp modSp add replId">
        <pc:chgData name="Rebecca Wells" userId="" providerId="" clId="Web-{6E67B3DD-AB05-4B56-A712-7387E1235D9B}" dt="2024-02-23T19:56:57.895" v="1059"/>
        <pc:sldMkLst>
          <pc:docMk/>
          <pc:sldMk cId="2420037127" sldId="275"/>
        </pc:sldMkLst>
        <pc:spChg chg="mod">
          <ac:chgData name="Rebecca Wells" userId="" providerId="" clId="Web-{6E67B3DD-AB05-4B56-A712-7387E1235D9B}" dt="2024-02-23T19:43:52.123" v="976" actId="1076"/>
          <ac:spMkLst>
            <pc:docMk/>
            <pc:sldMk cId="2420037127" sldId="275"/>
            <ac:spMk id="4" creationId="{E71F48CA-58AB-0A78-ECB7-9A38AD197093}"/>
          </ac:spMkLst>
        </pc:spChg>
        <pc:spChg chg="add del">
          <ac:chgData name="Rebecca Wells" userId="" providerId="" clId="Web-{6E67B3DD-AB05-4B56-A712-7387E1235D9B}" dt="2024-02-23T19:55:00.767" v="1040"/>
          <ac:spMkLst>
            <pc:docMk/>
            <pc:sldMk cId="2420037127" sldId="275"/>
            <ac:spMk id="19" creationId="{2AB28F58-AECB-B185-A35C-5A7034EAF84F}"/>
          </ac:spMkLst>
        </pc:spChg>
        <pc:grpChg chg="add mod">
          <ac:chgData name="Rebecca Wells" userId="" providerId="" clId="Web-{6E67B3DD-AB05-4B56-A712-7387E1235D9B}" dt="2024-02-23T19:54:57.595" v="1039" actId="1076"/>
          <ac:grpSpMkLst>
            <pc:docMk/>
            <pc:sldMk cId="2420037127" sldId="275"/>
            <ac:grpSpMk id="16" creationId="{0F87B786-06AE-1249-0B76-9BBC85B7D09C}"/>
          </ac:grpSpMkLst>
        </pc:grpChg>
        <pc:grpChg chg="add">
          <ac:chgData name="Rebecca Wells" userId="" providerId="" clId="Web-{6E67B3DD-AB05-4B56-A712-7387E1235D9B}" dt="2024-02-23T19:54:38.016" v="1037"/>
          <ac:grpSpMkLst>
            <pc:docMk/>
            <pc:sldMk cId="2420037127" sldId="275"/>
            <ac:grpSpMk id="17" creationId="{7D825D3A-C483-BAED-1507-0A86638DDA0E}"/>
          </ac:grpSpMkLst>
        </pc:grpChg>
        <pc:picChg chg="add mod modCrop">
          <ac:chgData name="Rebecca Wells" userId="" providerId="" clId="Web-{6E67B3DD-AB05-4B56-A712-7387E1235D9B}" dt="2024-02-23T19:56:57.036" v="1055"/>
          <ac:picMkLst>
            <pc:docMk/>
            <pc:sldMk cId="2420037127" sldId="275"/>
            <ac:picMk id="2" creationId="{AED06542-8D7D-3CA9-F3E6-31F737BAAB74}"/>
          </ac:picMkLst>
        </pc:picChg>
        <pc:picChg chg="add mod">
          <ac:chgData name="Rebecca Wells" userId="" providerId="" clId="Web-{6E67B3DD-AB05-4B56-A712-7387E1235D9B}" dt="2024-02-23T19:56:57.224" v="1056"/>
          <ac:picMkLst>
            <pc:docMk/>
            <pc:sldMk cId="2420037127" sldId="275"/>
            <ac:picMk id="3" creationId="{84701E2B-9BAA-7A31-EF86-72911A9F9DB9}"/>
          </ac:picMkLst>
        </pc:picChg>
        <pc:picChg chg="del">
          <ac:chgData name="Rebecca Wells" userId="" providerId="" clId="Web-{6E67B3DD-AB05-4B56-A712-7387E1235D9B}" dt="2024-02-23T19:13:42.274" v="476"/>
          <ac:picMkLst>
            <pc:docMk/>
            <pc:sldMk cId="2420037127" sldId="275"/>
            <ac:picMk id="5" creationId="{07122790-C815-FDD9-F1DF-29D87A0C9B1F}"/>
          </ac:picMkLst>
        </pc:picChg>
        <pc:picChg chg="add del mod">
          <ac:chgData name="Rebecca Wells" userId="" providerId="" clId="Web-{6E67B3DD-AB05-4B56-A712-7387E1235D9B}" dt="2024-02-23T19:16:10.091" v="493"/>
          <ac:picMkLst>
            <pc:docMk/>
            <pc:sldMk cId="2420037127" sldId="275"/>
            <ac:picMk id="6" creationId="{11382066-863E-D51B-7B49-9EB52632979A}"/>
          </ac:picMkLst>
        </pc:picChg>
        <pc:picChg chg="add mod modCrop">
          <ac:chgData name="Rebecca Wells" userId="" providerId="" clId="Web-{6E67B3DD-AB05-4B56-A712-7387E1235D9B}" dt="2024-02-23T19:56:57.427" v="1057"/>
          <ac:picMkLst>
            <pc:docMk/>
            <pc:sldMk cId="2420037127" sldId="275"/>
            <ac:picMk id="7" creationId="{297DC4DE-99FD-5F58-B7D8-7E2CF0B9B4BA}"/>
          </ac:picMkLst>
        </pc:picChg>
        <pc:picChg chg="add mod">
          <ac:chgData name="Rebecca Wells" userId="" providerId="" clId="Web-{6E67B3DD-AB05-4B56-A712-7387E1235D9B}" dt="2024-02-23T19:56:57.645" v="1058"/>
          <ac:picMkLst>
            <pc:docMk/>
            <pc:sldMk cId="2420037127" sldId="275"/>
            <ac:picMk id="8" creationId="{C4AE45B7-E333-3D53-8B12-F7031C673EAD}"/>
          </ac:picMkLst>
        </pc:picChg>
        <pc:picChg chg="add mod">
          <ac:chgData name="Rebecca Wells" userId="" providerId="" clId="Web-{6E67B3DD-AB05-4B56-A712-7387E1235D9B}" dt="2024-02-23T19:56:52.833" v="1050"/>
          <ac:picMkLst>
            <pc:docMk/>
            <pc:sldMk cId="2420037127" sldId="275"/>
            <ac:picMk id="9" creationId="{7C4FE272-3359-EE7F-01A7-EF1E023BB0C8}"/>
          </ac:picMkLst>
        </pc:picChg>
        <pc:picChg chg="add mod">
          <ac:chgData name="Rebecca Wells" userId="" providerId="" clId="Web-{6E67B3DD-AB05-4B56-A712-7387E1235D9B}" dt="2024-02-23T19:56:53.020" v="1051"/>
          <ac:picMkLst>
            <pc:docMk/>
            <pc:sldMk cId="2420037127" sldId="275"/>
            <ac:picMk id="10" creationId="{0A10AB2F-C93C-3E0D-B8CD-DB3A8E959F06}"/>
          </ac:picMkLst>
        </pc:picChg>
        <pc:picChg chg="add mod">
          <ac:chgData name="Rebecca Wells" userId="" providerId="" clId="Web-{6E67B3DD-AB05-4B56-A712-7387E1235D9B}" dt="2024-02-23T19:56:53.223" v="1052"/>
          <ac:picMkLst>
            <pc:docMk/>
            <pc:sldMk cId="2420037127" sldId="275"/>
            <ac:picMk id="11" creationId="{D028D3A9-7968-B906-C440-7D64E2E1281A}"/>
          </ac:picMkLst>
        </pc:picChg>
        <pc:picChg chg="add mod">
          <ac:chgData name="Rebecca Wells" userId="" providerId="" clId="Web-{6E67B3DD-AB05-4B56-A712-7387E1235D9B}" dt="2024-02-23T19:56:53.442" v="1053"/>
          <ac:picMkLst>
            <pc:docMk/>
            <pc:sldMk cId="2420037127" sldId="275"/>
            <ac:picMk id="12" creationId="{9BED9E20-CBF1-6F22-A7FD-207129B17D77}"/>
          </ac:picMkLst>
        </pc:picChg>
        <pc:picChg chg="add mod">
          <ac:chgData name="Rebecca Wells" userId="" providerId="" clId="Web-{6E67B3DD-AB05-4B56-A712-7387E1235D9B}" dt="2024-02-23T19:56:53.708" v="1054"/>
          <ac:picMkLst>
            <pc:docMk/>
            <pc:sldMk cId="2420037127" sldId="275"/>
            <ac:picMk id="13" creationId="{05DEFAF3-16D1-E2E0-E98F-574EF8344A61}"/>
          </ac:picMkLst>
        </pc:picChg>
        <pc:picChg chg="add mod">
          <ac:chgData name="Rebecca Wells" userId="" providerId="" clId="Web-{6E67B3DD-AB05-4B56-A712-7387E1235D9B}" dt="2024-02-23T19:56:57.895" v="1059"/>
          <ac:picMkLst>
            <pc:docMk/>
            <pc:sldMk cId="2420037127" sldId="275"/>
            <ac:picMk id="14" creationId="{E8D882CE-DFFA-349A-3D20-BE4D227ECE60}"/>
          </ac:picMkLst>
        </pc:picChg>
        <pc:picChg chg="add del mod">
          <ac:chgData name="Rebecca Wells" userId="" providerId="" clId="Web-{6E67B3DD-AB05-4B56-A712-7387E1235D9B}" dt="2024-02-23T19:44:42.312" v="980"/>
          <ac:picMkLst>
            <pc:docMk/>
            <pc:sldMk cId="2420037127" sldId="275"/>
            <ac:picMk id="15" creationId="{AEFA775E-A7AD-6747-05A7-868F9BEDE6E8}"/>
          </ac:picMkLst>
        </pc:picChg>
      </pc:sldChg>
      <pc:sldChg chg="addSp delSp modSp add ord replId">
        <pc:chgData name="Rebecca Wells" userId="" providerId="" clId="Web-{6E67B3DD-AB05-4B56-A712-7387E1235D9B}" dt="2024-02-23T20:07:56.289" v="1385" actId="20577"/>
        <pc:sldMkLst>
          <pc:docMk/>
          <pc:sldMk cId="1639389867" sldId="277"/>
        </pc:sldMkLst>
        <pc:spChg chg="mod">
          <ac:chgData name="Rebecca Wells" userId="" providerId="" clId="Web-{6E67B3DD-AB05-4B56-A712-7387E1235D9B}" dt="2024-02-23T19:37:33.596" v="846" actId="20577"/>
          <ac:spMkLst>
            <pc:docMk/>
            <pc:sldMk cId="1639389867" sldId="277"/>
            <ac:spMk id="3" creationId="{1C74FB9E-6968-5CEB-D978-09C01E627688}"/>
          </ac:spMkLst>
        </pc:spChg>
        <pc:spChg chg="mod">
          <ac:chgData name="Rebecca Wells" userId="" providerId="" clId="Web-{6E67B3DD-AB05-4B56-A712-7387E1235D9B}" dt="2024-02-23T20:07:56.289" v="1385" actId="20577"/>
          <ac:spMkLst>
            <pc:docMk/>
            <pc:sldMk cId="1639389867" sldId="277"/>
            <ac:spMk id="8" creationId="{216B622E-A16F-8E18-04E2-4D0A06DEB34F}"/>
          </ac:spMkLst>
        </pc:spChg>
        <pc:spChg chg="mod">
          <ac:chgData name="Rebecca Wells" userId="" providerId="" clId="Web-{6E67B3DD-AB05-4B56-A712-7387E1235D9B}" dt="2024-02-23T20:00:07.198" v="1140" actId="20577"/>
          <ac:spMkLst>
            <pc:docMk/>
            <pc:sldMk cId="1639389867" sldId="277"/>
            <ac:spMk id="9" creationId="{6B22F616-3770-9615-E895-1D4EA3516F33}"/>
          </ac:spMkLst>
        </pc:spChg>
        <pc:picChg chg="add mod">
          <ac:chgData name="Rebecca Wells" userId="" providerId="" clId="Web-{6E67B3DD-AB05-4B56-A712-7387E1235D9B}" dt="2024-02-23T20:00:12.620" v="1141"/>
          <ac:picMkLst>
            <pc:docMk/>
            <pc:sldMk cId="1639389867" sldId="277"/>
            <ac:picMk id="2" creationId="{40835141-A205-433C-30EC-68077487C938}"/>
          </ac:picMkLst>
        </pc:picChg>
        <pc:picChg chg="del">
          <ac:chgData name="Rebecca Wells" userId="" providerId="" clId="Web-{6E67B3DD-AB05-4B56-A712-7387E1235D9B}" dt="2024-02-23T19:24:41.418" v="545"/>
          <ac:picMkLst>
            <pc:docMk/>
            <pc:sldMk cId="1639389867" sldId="277"/>
            <ac:picMk id="6" creationId="{7A05DA9B-41E5-23AA-3E17-18A0DB194823}"/>
          </ac:picMkLst>
        </pc:picChg>
      </pc:sldChg>
      <pc:sldChg chg="addSp delSp modSp add ord replId">
        <pc:chgData name="Rebecca Wells" userId="" providerId="" clId="Web-{6E67B3DD-AB05-4B56-A712-7387E1235D9B}" dt="2024-02-23T19:56:16.097" v="1046"/>
        <pc:sldMkLst>
          <pc:docMk/>
          <pc:sldMk cId="3758169787" sldId="278"/>
        </pc:sldMkLst>
        <pc:spChg chg="mod">
          <ac:chgData name="Rebecca Wells" userId="" providerId="" clId="Web-{6E67B3DD-AB05-4B56-A712-7387E1235D9B}" dt="2024-02-23T19:32:12.822" v="703" actId="20577"/>
          <ac:spMkLst>
            <pc:docMk/>
            <pc:sldMk cId="3758169787" sldId="278"/>
            <ac:spMk id="3" creationId="{185E0B5F-A8D5-8AF3-21C8-3F73A0659025}"/>
          </ac:spMkLst>
        </pc:spChg>
        <pc:spChg chg="mod">
          <ac:chgData name="Rebecca Wells" userId="" providerId="" clId="Web-{6E67B3DD-AB05-4B56-A712-7387E1235D9B}" dt="2024-02-23T19:33:10.151" v="735" actId="14100"/>
          <ac:spMkLst>
            <pc:docMk/>
            <pc:sldMk cId="3758169787" sldId="278"/>
            <ac:spMk id="7" creationId="{8F6870A6-E942-DE15-ADCE-8CB4BD77B014}"/>
          </ac:spMkLst>
        </pc:spChg>
        <pc:spChg chg="del">
          <ac:chgData name="Rebecca Wells" userId="" providerId="" clId="Web-{6E67B3DD-AB05-4B56-A712-7387E1235D9B}" dt="2024-02-23T19:28:03.518" v="653"/>
          <ac:spMkLst>
            <pc:docMk/>
            <pc:sldMk cId="3758169787" sldId="278"/>
            <ac:spMk id="10" creationId="{C7A60637-A685-634C-287C-99C02AE8ED32}"/>
          </ac:spMkLst>
        </pc:spChg>
        <pc:spChg chg="add mod">
          <ac:chgData name="Rebecca Wells" userId="" providerId="" clId="Web-{6E67B3DD-AB05-4B56-A712-7387E1235D9B}" dt="2024-02-23T19:37:55.925" v="855" actId="20577"/>
          <ac:spMkLst>
            <pc:docMk/>
            <pc:sldMk cId="3758169787" sldId="278"/>
            <ac:spMk id="12" creationId="{E3F8CDC4-1FC4-0E85-8E56-5A55DDF0F8C3}"/>
          </ac:spMkLst>
        </pc:spChg>
        <pc:picChg chg="add del mod">
          <ac:chgData name="Rebecca Wells" userId="" providerId="" clId="Web-{6E67B3DD-AB05-4B56-A712-7387E1235D9B}" dt="2024-02-23T19:28:26.315" v="656"/>
          <ac:picMkLst>
            <pc:docMk/>
            <pc:sldMk cId="3758169787" sldId="278"/>
            <ac:picMk id="2" creationId="{78D79FC0-3602-5A64-C93E-3688A844F640}"/>
          </ac:picMkLst>
        </pc:picChg>
        <pc:picChg chg="add del mod">
          <ac:chgData name="Rebecca Wells" userId="" providerId="" clId="Web-{6E67B3DD-AB05-4B56-A712-7387E1235D9B}" dt="2024-02-23T19:28:42.019" v="658"/>
          <ac:picMkLst>
            <pc:docMk/>
            <pc:sldMk cId="3758169787" sldId="278"/>
            <ac:picMk id="4" creationId="{EB7B31D4-5C28-E117-5844-1C830B2856DF}"/>
          </ac:picMkLst>
        </pc:picChg>
        <pc:picChg chg="add del mod">
          <ac:chgData name="Rebecca Wells" userId="" providerId="" clId="Web-{6E67B3DD-AB05-4B56-A712-7387E1235D9B}" dt="2024-02-23T19:31:28.398" v="676"/>
          <ac:picMkLst>
            <pc:docMk/>
            <pc:sldMk cId="3758169787" sldId="278"/>
            <ac:picMk id="5" creationId="{4BDA99BF-9347-68CA-4694-9FB8053F665F}"/>
          </ac:picMkLst>
        </pc:picChg>
        <pc:picChg chg="del">
          <ac:chgData name="Rebecca Wells" userId="" providerId="" clId="Web-{6E67B3DD-AB05-4B56-A712-7387E1235D9B}" dt="2024-02-23T19:27:34.376" v="648"/>
          <ac:picMkLst>
            <pc:docMk/>
            <pc:sldMk cId="3758169787" sldId="278"/>
            <ac:picMk id="6" creationId="{DE0CD374-BDDC-B542-BA56-DAA6B4E436EA}"/>
          </ac:picMkLst>
        </pc:picChg>
        <pc:picChg chg="add del mod">
          <ac:chgData name="Rebecca Wells" userId="" providerId="" clId="Web-{6E67B3DD-AB05-4B56-A712-7387E1235D9B}" dt="2024-02-23T19:56:16.097" v="1046"/>
          <ac:picMkLst>
            <pc:docMk/>
            <pc:sldMk cId="3758169787" sldId="278"/>
            <ac:picMk id="8" creationId="{C732581A-9444-EB56-4707-81A7E2A02049}"/>
          </ac:picMkLst>
        </pc:picChg>
        <pc:picChg chg="add del mod">
          <ac:chgData name="Rebecca Wells" userId="" providerId="" clId="Web-{6E67B3DD-AB05-4B56-A712-7387E1235D9B}" dt="2024-02-23T19:30:44.210" v="670"/>
          <ac:picMkLst>
            <pc:docMk/>
            <pc:sldMk cId="3758169787" sldId="278"/>
            <ac:picMk id="9" creationId="{A119C5F9-AFCF-D10C-F8D0-013F65E0662A}"/>
          </ac:picMkLst>
        </pc:picChg>
      </pc:sldChg>
    </pc:docChg>
  </pc:docChgLst>
  <pc:docChgLst>
    <pc:chgData name="Rosalie Gartner" clId="Web-{3B4A2808-0C47-40D8-8834-DA55E5FE4D62}"/>
    <pc:docChg chg="modSld">
      <pc:chgData name="Rosalie Gartner" userId="" providerId="" clId="Web-{3B4A2808-0C47-40D8-8834-DA55E5FE4D62}" dt="2024-02-29T17:08:30.003" v="426" actId="1076"/>
      <pc:docMkLst>
        <pc:docMk/>
      </pc:docMkLst>
      <pc:sldChg chg="addSp delSp modSp">
        <pc:chgData name="Rosalie Gartner" userId="" providerId="" clId="Web-{3B4A2808-0C47-40D8-8834-DA55E5FE4D62}" dt="2024-02-29T17:08:24.877" v="424"/>
        <pc:sldMkLst>
          <pc:docMk/>
          <pc:sldMk cId="1429101523" sldId="264"/>
        </pc:sldMkLst>
        <pc:spChg chg="add mod">
          <ac:chgData name="Rosalie Gartner" userId="" providerId="" clId="Web-{3B4A2808-0C47-40D8-8834-DA55E5FE4D62}" dt="2024-02-29T17:08:01.891" v="419" actId="20577"/>
          <ac:spMkLst>
            <pc:docMk/>
            <pc:sldMk cId="1429101523" sldId="264"/>
            <ac:spMk id="6" creationId="{2930A9F5-FF62-136A-2DB4-82DD4279FCAC}"/>
          </ac:spMkLst>
        </pc:spChg>
        <pc:grpChg chg="mod">
          <ac:chgData name="Rosalie Gartner" userId="" providerId="" clId="Web-{3B4A2808-0C47-40D8-8834-DA55E5FE4D62}" dt="2024-02-29T17:08:11.189" v="422" actId="1076"/>
          <ac:grpSpMkLst>
            <pc:docMk/>
            <pc:sldMk cId="1429101523" sldId="264"/>
            <ac:grpSpMk id="9" creationId="{7FB43B23-AAAE-958C-2360-AB694B684C8D}"/>
          </ac:grpSpMkLst>
        </pc:grpChg>
        <pc:picChg chg="del">
          <ac:chgData name="Rosalie Gartner" userId="" providerId="" clId="Web-{3B4A2808-0C47-40D8-8834-DA55E5FE4D62}" dt="2024-02-29T17:08:24.877" v="424"/>
          <ac:picMkLst>
            <pc:docMk/>
            <pc:sldMk cId="1429101523" sldId="264"/>
            <ac:picMk id="10" creationId="{EDB4C910-6F37-D02F-A0AC-70DAE8F1E688}"/>
          </ac:picMkLst>
        </pc:picChg>
      </pc:sldChg>
      <pc:sldChg chg="delSp modSp modNotes">
        <pc:chgData name="Rosalie Gartner" userId="" providerId="" clId="Web-{3B4A2808-0C47-40D8-8834-DA55E5FE4D62}" dt="2024-02-29T17:03:30.434" v="259"/>
        <pc:sldMkLst>
          <pc:docMk/>
          <pc:sldMk cId="123488119" sldId="265"/>
        </pc:sldMkLst>
        <pc:picChg chg="mod">
          <ac:chgData name="Rosalie Gartner" userId="" providerId="" clId="Web-{3B4A2808-0C47-40D8-8834-DA55E5FE4D62}" dt="2024-02-29T17:02:28.523" v="235" actId="1076"/>
          <ac:picMkLst>
            <pc:docMk/>
            <pc:sldMk cId="123488119" sldId="265"/>
            <ac:picMk id="5" creationId="{133C08F6-A70F-B68F-56A0-C35EB6165A69}"/>
          </ac:picMkLst>
        </pc:picChg>
        <pc:picChg chg="del">
          <ac:chgData name="Rosalie Gartner" userId="" providerId="" clId="Web-{3B4A2808-0C47-40D8-8834-DA55E5FE4D62}" dt="2024-02-29T17:02:15.788" v="228"/>
          <ac:picMkLst>
            <pc:docMk/>
            <pc:sldMk cId="123488119" sldId="265"/>
            <ac:picMk id="6" creationId="{8BE84C01-C802-0E77-52CF-00CF9620C999}"/>
          </ac:picMkLst>
        </pc:picChg>
        <pc:picChg chg="mod">
          <ac:chgData name="Rosalie Gartner" userId="" providerId="" clId="Web-{3B4A2808-0C47-40D8-8834-DA55E5FE4D62}" dt="2024-02-29T17:02:22.507" v="232" actId="1076"/>
          <ac:picMkLst>
            <pc:docMk/>
            <pc:sldMk cId="123488119" sldId="265"/>
            <ac:picMk id="7" creationId="{D7E0587D-3E3C-DE2E-D7D8-2CCB9BA39A44}"/>
          </ac:picMkLst>
        </pc:picChg>
      </pc:sldChg>
      <pc:sldChg chg="modNotes">
        <pc:chgData name="Rosalie Gartner" userId="" providerId="" clId="Web-{3B4A2808-0C47-40D8-8834-DA55E5FE4D62}" dt="2024-02-29T17:07:17.919" v="403"/>
        <pc:sldMkLst>
          <pc:docMk/>
          <pc:sldMk cId="1902375789" sldId="266"/>
        </pc:sldMkLst>
      </pc:sldChg>
      <pc:sldChg chg="modNotes">
        <pc:chgData name="Rosalie Gartner" userId="" providerId="" clId="Web-{3B4A2808-0C47-40D8-8834-DA55E5FE4D62}" dt="2024-02-29T17:00:12.888" v="126"/>
        <pc:sldMkLst>
          <pc:docMk/>
          <pc:sldMk cId="116052148" sldId="281"/>
        </pc:sldMkLst>
      </pc:sldChg>
      <pc:sldChg chg="addSp modSp">
        <pc:chgData name="Rosalie Gartner" userId="" providerId="" clId="Web-{3B4A2808-0C47-40D8-8834-DA55E5FE4D62}" dt="2024-02-29T17:08:30.003" v="426" actId="1076"/>
        <pc:sldMkLst>
          <pc:docMk/>
          <pc:sldMk cId="46994223" sldId="283"/>
        </pc:sldMkLst>
        <pc:spChg chg="mod">
          <ac:chgData name="Rosalie Gartner" userId="" providerId="" clId="Web-{3B4A2808-0C47-40D8-8834-DA55E5FE4D62}" dt="2024-02-29T17:08:19.955" v="423" actId="1076"/>
          <ac:spMkLst>
            <pc:docMk/>
            <pc:sldMk cId="46994223" sldId="283"/>
            <ac:spMk id="3" creationId="{1C74FB9E-6968-5CEB-D978-09C01E627688}"/>
          </ac:spMkLst>
        </pc:spChg>
        <pc:picChg chg="add mod">
          <ac:chgData name="Rosalie Gartner" userId="" providerId="" clId="Web-{3B4A2808-0C47-40D8-8834-DA55E5FE4D62}" dt="2024-02-29T17:08:30.003" v="426" actId="1076"/>
          <ac:picMkLst>
            <pc:docMk/>
            <pc:sldMk cId="46994223" sldId="283"/>
            <ac:picMk id="2" creationId="{65EB12C0-9556-2072-2FE0-75810191C768}"/>
          </ac:picMkLst>
        </pc:picChg>
      </pc:sldChg>
    </pc:docChg>
  </pc:docChgLst>
  <pc:docChgLst>
    <pc:chgData name="Rebecca Wells" clId="Web-{CCDAE54B-DEDF-4A8C-BCB4-EA8E009D1A71}"/>
    <pc:docChg chg="modSld">
      <pc:chgData name="Rebecca Wells" userId="" providerId="" clId="Web-{CCDAE54B-DEDF-4A8C-BCB4-EA8E009D1A71}" dt="2024-02-26T22:19:31.425" v="1"/>
      <pc:docMkLst>
        <pc:docMk/>
      </pc:docMkLst>
      <pc:sldChg chg="modNotes">
        <pc:chgData name="Rebecca Wells" userId="" providerId="" clId="Web-{CCDAE54B-DEDF-4A8C-BCB4-EA8E009D1A71}" dt="2024-02-26T22:19:31.425" v="1"/>
        <pc:sldMkLst>
          <pc:docMk/>
          <pc:sldMk cId="1639389867" sldId="277"/>
        </pc:sldMkLst>
      </pc:sldChg>
    </pc:docChg>
  </pc:docChgLst>
  <pc:docChgLst>
    <pc:chgData name="Greg Bailey" clId="Web-{BFD2E147-4E2C-46E3-A0FD-AEF9532DCB08}"/>
    <pc:docChg chg="modSld sldOrd">
      <pc:chgData name="Greg Bailey" userId="" providerId="" clId="Web-{BFD2E147-4E2C-46E3-A0FD-AEF9532DCB08}" dt="2024-02-26T13:49:16.222" v="161" actId="1076"/>
      <pc:docMkLst>
        <pc:docMk/>
      </pc:docMkLst>
      <pc:sldChg chg="delSp modSp">
        <pc:chgData name="Greg Bailey" userId="" providerId="" clId="Web-{BFD2E147-4E2C-46E3-A0FD-AEF9532DCB08}" dt="2024-02-26T13:40:49.312" v="58" actId="20577"/>
        <pc:sldMkLst>
          <pc:docMk/>
          <pc:sldMk cId="1424583150" sldId="257"/>
        </pc:sldMkLst>
        <pc:spChg chg="mod">
          <ac:chgData name="Greg Bailey" userId="" providerId="" clId="Web-{BFD2E147-4E2C-46E3-A0FD-AEF9532DCB08}" dt="2024-02-26T13:40:49.312" v="58" actId="20577"/>
          <ac:spMkLst>
            <pc:docMk/>
            <pc:sldMk cId="1424583150" sldId="257"/>
            <ac:spMk id="3" creationId="{EFC1CFCA-E077-C508-02A5-80F99B03D517}"/>
          </ac:spMkLst>
        </pc:spChg>
        <pc:spChg chg="del">
          <ac:chgData name="Greg Bailey" userId="" providerId="" clId="Web-{BFD2E147-4E2C-46E3-A0FD-AEF9532DCB08}" dt="2024-02-26T13:36:28.661" v="31"/>
          <ac:spMkLst>
            <pc:docMk/>
            <pc:sldMk cId="1424583150" sldId="257"/>
            <ac:spMk id="7" creationId="{365790E7-9642-FBFE-7D0B-6837ADB71C1A}"/>
          </ac:spMkLst>
        </pc:spChg>
        <pc:picChg chg="del">
          <ac:chgData name="Greg Bailey" userId="" providerId="" clId="Web-{BFD2E147-4E2C-46E3-A0FD-AEF9532DCB08}" dt="2024-02-26T13:40:13.498" v="38"/>
          <ac:picMkLst>
            <pc:docMk/>
            <pc:sldMk cId="1424583150" sldId="257"/>
            <ac:picMk id="2" creationId="{0D1BC8C1-9BFD-0B1B-ED85-3389100D43E0}"/>
          </ac:picMkLst>
        </pc:picChg>
      </pc:sldChg>
      <pc:sldChg chg="addSp delSp modSp">
        <pc:chgData name="Greg Bailey" userId="" providerId="" clId="Web-{BFD2E147-4E2C-46E3-A0FD-AEF9532DCB08}" dt="2024-02-26T13:47:32.187" v="132" actId="1076"/>
        <pc:sldMkLst>
          <pc:docMk/>
          <pc:sldMk cId="1669167831" sldId="258"/>
        </pc:sldMkLst>
        <pc:spChg chg="mod">
          <ac:chgData name="Greg Bailey" userId="" providerId="" clId="Web-{BFD2E147-4E2C-46E3-A0FD-AEF9532DCB08}" dt="2024-02-26T13:41:04.375" v="79" actId="20577"/>
          <ac:spMkLst>
            <pc:docMk/>
            <pc:sldMk cId="1669167831" sldId="258"/>
            <ac:spMk id="3" creationId="{1C74FB9E-6968-5CEB-D978-09C01E627688}"/>
          </ac:spMkLst>
        </pc:spChg>
        <pc:spChg chg="add mod">
          <ac:chgData name="Greg Bailey" userId="" providerId="" clId="Web-{BFD2E147-4E2C-46E3-A0FD-AEF9532DCB08}" dt="2024-02-26T13:47:32.187" v="132" actId="1076"/>
          <ac:spMkLst>
            <pc:docMk/>
            <pc:sldMk cId="1669167831" sldId="258"/>
            <ac:spMk id="4" creationId="{306E29FF-19F5-3414-9DB3-A5C9B9BC2C4A}"/>
          </ac:spMkLst>
        </pc:spChg>
        <pc:spChg chg="del mod">
          <ac:chgData name="Greg Bailey" userId="" providerId="" clId="Web-{BFD2E147-4E2C-46E3-A0FD-AEF9532DCB08}" dt="2024-02-26T13:41:08.875" v="82"/>
          <ac:spMkLst>
            <pc:docMk/>
            <pc:sldMk cId="1669167831" sldId="258"/>
            <ac:spMk id="8" creationId="{216B622E-A16F-8E18-04E2-4D0A06DEB34F}"/>
          </ac:spMkLst>
        </pc:spChg>
        <pc:picChg chg="add mod">
          <ac:chgData name="Greg Bailey" userId="" providerId="" clId="Web-{BFD2E147-4E2C-46E3-A0FD-AEF9532DCB08}" dt="2024-02-26T13:41:47.517" v="91" actId="1076"/>
          <ac:picMkLst>
            <pc:docMk/>
            <pc:sldMk cId="1669167831" sldId="258"/>
            <ac:picMk id="2" creationId="{C99E51F9-9E00-8446-B2D6-FEA52660006E}"/>
          </ac:picMkLst>
        </pc:picChg>
      </pc:sldChg>
      <pc:sldChg chg="addSp delSp modSp">
        <pc:chgData name="Greg Bailey" userId="" providerId="" clId="Web-{BFD2E147-4E2C-46E3-A0FD-AEF9532DCB08}" dt="2024-02-26T13:49:16.222" v="161" actId="1076"/>
        <pc:sldMkLst>
          <pc:docMk/>
          <pc:sldMk cId="3295830828" sldId="262"/>
        </pc:sldMkLst>
        <pc:spChg chg="mod">
          <ac:chgData name="Greg Bailey" userId="" providerId="" clId="Web-{BFD2E147-4E2C-46E3-A0FD-AEF9532DCB08}" dt="2024-02-26T13:41:57.158" v="98" actId="20577"/>
          <ac:spMkLst>
            <pc:docMk/>
            <pc:sldMk cId="3295830828" sldId="262"/>
            <ac:spMk id="3" creationId="{185E0B5F-A8D5-8AF3-21C8-3F73A0659025}"/>
          </ac:spMkLst>
        </pc:spChg>
        <pc:spChg chg="add mod">
          <ac:chgData name="Greg Bailey" userId="" providerId="" clId="Web-{BFD2E147-4E2C-46E3-A0FD-AEF9532DCB08}" dt="2024-02-26T13:49:16.222" v="161" actId="1076"/>
          <ac:spMkLst>
            <pc:docMk/>
            <pc:sldMk cId="3295830828" sldId="262"/>
            <ac:spMk id="4" creationId="{05B69D2B-3A3F-0FF7-0DEF-CB7A818544EC}"/>
          </ac:spMkLst>
        </pc:spChg>
        <pc:spChg chg="del mod">
          <ac:chgData name="Greg Bailey" userId="" providerId="" clId="Web-{BFD2E147-4E2C-46E3-A0FD-AEF9532DCB08}" dt="2024-02-26T13:42:06.362" v="100"/>
          <ac:spMkLst>
            <pc:docMk/>
            <pc:sldMk cId="3295830828" sldId="262"/>
            <ac:spMk id="6" creationId="{BE0CE2D4-01C0-8484-5647-B4009E59A8EF}"/>
          </ac:spMkLst>
        </pc:spChg>
        <pc:picChg chg="add mod">
          <ac:chgData name="Greg Bailey" userId="" providerId="" clId="Web-{BFD2E147-4E2C-46E3-A0FD-AEF9532DCB08}" dt="2024-02-26T13:47:44.390" v="135" actId="1076"/>
          <ac:picMkLst>
            <pc:docMk/>
            <pc:sldMk cId="3295830828" sldId="262"/>
            <ac:picMk id="2" creationId="{DB577A4F-246C-AEA3-B465-06DE428D3A28}"/>
          </ac:picMkLst>
        </pc:picChg>
      </pc:sldChg>
      <pc:sldChg chg="ord">
        <pc:chgData name="Greg Bailey" userId="" providerId="" clId="Web-{BFD2E147-4E2C-46E3-A0FD-AEF9532DCB08}" dt="2024-02-26T13:46:11.356" v="110"/>
        <pc:sldMkLst>
          <pc:docMk/>
          <pc:sldMk cId="2420037127" sldId="275"/>
        </pc:sldMkLst>
      </pc:sldChg>
    </pc:docChg>
  </pc:docChgLst>
  <pc:docChgLst>
    <pc:chgData name="Rosalie Gartner" clId="Web-{A61692E0-D2E3-4428-84E9-B69B0B8800B5}"/>
    <pc:docChg chg="modSld">
      <pc:chgData name="Rosalie Gartner" userId="" providerId="" clId="Web-{A61692E0-D2E3-4428-84E9-B69B0B8800B5}" dt="2024-02-27T19:10:38.926" v="21"/>
      <pc:docMkLst>
        <pc:docMk/>
      </pc:docMkLst>
      <pc:sldChg chg="modNotes">
        <pc:chgData name="Rosalie Gartner" userId="" providerId="" clId="Web-{A61692E0-D2E3-4428-84E9-B69B0B8800B5}" dt="2024-02-27T19:10:38.926" v="21"/>
        <pc:sldMkLst>
          <pc:docMk/>
          <pc:sldMk cId="1429101523" sldId="264"/>
        </pc:sldMkLst>
      </pc:sldChg>
    </pc:docChg>
  </pc:docChgLst>
  <pc:docChgLst>
    <pc:chgData name="Greg Bailey" clId="Web-{6CCD8D3E-8A35-4AEA-A2AD-FFD71DD114B4}"/>
    <pc:docChg chg="modSld">
      <pc:chgData name="Greg Bailey" userId="" providerId="" clId="Web-{6CCD8D3E-8A35-4AEA-A2AD-FFD71DD114B4}" dt="2024-02-21T14:42:21.970" v="77" actId="20577"/>
      <pc:docMkLst>
        <pc:docMk/>
      </pc:docMkLst>
      <pc:sldChg chg="modSp">
        <pc:chgData name="Greg Bailey" userId="" providerId="" clId="Web-{6CCD8D3E-8A35-4AEA-A2AD-FFD71DD114B4}" dt="2024-02-21T14:39:49.123" v="48" actId="20577"/>
        <pc:sldMkLst>
          <pc:docMk/>
          <pc:sldMk cId="109857222" sldId="256"/>
        </pc:sldMkLst>
        <pc:spChg chg="mod">
          <ac:chgData name="Greg Bailey" userId="" providerId="" clId="Web-{6CCD8D3E-8A35-4AEA-A2AD-FFD71DD114B4}" dt="2024-02-21T14:39:49.123" v="48" actId="20577"/>
          <ac:spMkLst>
            <pc:docMk/>
            <pc:sldMk cId="109857222" sldId="256"/>
            <ac:spMk id="2" creationId="{104923D3-FAC5-4D94-C123-11FBE2437E3C}"/>
          </ac:spMkLst>
        </pc:spChg>
      </pc:sldChg>
      <pc:sldChg chg="modSp">
        <pc:chgData name="Greg Bailey" userId="" providerId="" clId="Web-{6CCD8D3E-8A35-4AEA-A2AD-FFD71DD114B4}" dt="2024-02-21T14:42:21.970" v="77" actId="20577"/>
        <pc:sldMkLst>
          <pc:docMk/>
          <pc:sldMk cId="1424583150" sldId="257"/>
        </pc:sldMkLst>
        <pc:spChg chg="mod">
          <ac:chgData name="Greg Bailey" userId="" providerId="" clId="Web-{6CCD8D3E-8A35-4AEA-A2AD-FFD71DD114B4}" dt="2024-02-21T14:42:14.236" v="75" actId="14100"/>
          <ac:spMkLst>
            <pc:docMk/>
            <pc:sldMk cId="1424583150" sldId="257"/>
            <ac:spMk id="3" creationId="{EFC1CFCA-E077-C508-02A5-80F99B03D517}"/>
          </ac:spMkLst>
        </pc:spChg>
        <pc:spChg chg="mod">
          <ac:chgData name="Greg Bailey" userId="" providerId="" clId="Web-{6CCD8D3E-8A35-4AEA-A2AD-FFD71DD114B4}" dt="2024-02-21T14:42:21.970" v="77" actId="20577"/>
          <ac:spMkLst>
            <pc:docMk/>
            <pc:sldMk cId="1424583150" sldId="257"/>
            <ac:spMk id="7" creationId="{365790E7-9642-FBFE-7D0B-6837ADB71C1A}"/>
          </ac:spMkLst>
        </pc:spChg>
      </pc:sldChg>
      <pc:sldChg chg="modSp">
        <pc:chgData name="Greg Bailey" userId="" providerId="" clId="Web-{6CCD8D3E-8A35-4AEA-A2AD-FFD71DD114B4}" dt="2024-02-21T14:38:08.214" v="7" actId="20577"/>
        <pc:sldMkLst>
          <pc:docMk/>
          <pc:sldMk cId="3448402632" sldId="261"/>
        </pc:sldMkLst>
        <pc:spChg chg="mod">
          <ac:chgData name="Greg Bailey" userId="" providerId="" clId="Web-{6CCD8D3E-8A35-4AEA-A2AD-FFD71DD114B4}" dt="2024-02-21T14:38:08.214" v="7" actId="20577"/>
          <ac:spMkLst>
            <pc:docMk/>
            <pc:sldMk cId="3448402632" sldId="261"/>
            <ac:spMk id="4" creationId="{BD1E8472-1E20-51DD-50FA-C45807C8FC97}"/>
          </ac:spMkLst>
        </pc:spChg>
      </pc:sldChg>
    </pc:docChg>
  </pc:docChgLst>
  <pc:docChgLst>
    <pc:chgData name="Rebecca Wells" clId="Web-{295A671F-C1D0-4170-8800-6B01AE67A948}"/>
    <pc:docChg chg="modSld sldOrd">
      <pc:chgData name="Rebecca Wells" userId="" providerId="" clId="Web-{295A671F-C1D0-4170-8800-6B01AE67A948}" dt="2024-02-26T18:51:10.603" v="717" actId="20577"/>
      <pc:docMkLst>
        <pc:docMk/>
      </pc:docMkLst>
      <pc:sldChg chg="modSp">
        <pc:chgData name="Rebecca Wells" userId="" providerId="" clId="Web-{295A671F-C1D0-4170-8800-6B01AE67A948}" dt="2024-02-26T16:19:06.553" v="6" actId="20577"/>
        <pc:sldMkLst>
          <pc:docMk/>
          <pc:sldMk cId="902865242" sldId="268"/>
        </pc:sldMkLst>
        <pc:spChg chg="mod">
          <ac:chgData name="Rebecca Wells" userId="" providerId="" clId="Web-{295A671F-C1D0-4170-8800-6B01AE67A948}" dt="2024-02-26T16:19:06.553" v="6" actId="20577"/>
          <ac:spMkLst>
            <pc:docMk/>
            <pc:sldMk cId="902865242" sldId="268"/>
            <ac:spMk id="8" creationId="{216B622E-A16F-8E18-04E2-4D0A06DEB34F}"/>
          </ac:spMkLst>
        </pc:spChg>
      </pc:sldChg>
      <pc:sldChg chg="modSp">
        <pc:chgData name="Rebecca Wells" userId="" providerId="" clId="Web-{295A671F-C1D0-4170-8800-6B01AE67A948}" dt="2024-02-26T18:51:10.603" v="717" actId="20577"/>
        <pc:sldMkLst>
          <pc:docMk/>
          <pc:sldMk cId="3075800826" sldId="269"/>
        </pc:sldMkLst>
        <pc:spChg chg="mod">
          <ac:chgData name="Rebecca Wells" userId="" providerId="" clId="Web-{295A671F-C1D0-4170-8800-6B01AE67A948}" dt="2024-02-26T18:51:10.603" v="717" actId="20577"/>
          <ac:spMkLst>
            <pc:docMk/>
            <pc:sldMk cId="3075800826" sldId="269"/>
            <ac:spMk id="10" creationId="{C7A60637-A685-634C-287C-99C02AE8ED32}"/>
          </ac:spMkLst>
        </pc:spChg>
      </pc:sldChg>
      <pc:sldChg chg="ord">
        <pc:chgData name="Rebecca Wells" userId="" providerId="" clId="Web-{295A671F-C1D0-4170-8800-6B01AE67A948}" dt="2024-02-26T16:34:20.709" v="392"/>
        <pc:sldMkLst>
          <pc:docMk/>
          <pc:sldMk cId="2420037127" sldId="275"/>
        </pc:sldMkLst>
      </pc:sldChg>
    </pc:docChg>
  </pc:docChgLst>
  <pc:docChgLst>
    <pc:chgData name="Rebecca Wells" clId="Web-{F10D5FFA-43FB-4071-8ECC-0AFAE2638770}"/>
    <pc:docChg chg="modSld">
      <pc:chgData name="Rebecca Wells" userId="" providerId="" clId="Web-{F10D5FFA-43FB-4071-8ECC-0AFAE2638770}" dt="2024-02-29T15:52:40.259" v="11" actId="1076"/>
      <pc:docMkLst>
        <pc:docMk/>
      </pc:docMkLst>
      <pc:sldChg chg="modSp">
        <pc:chgData name="Rebecca Wells" userId="" providerId="" clId="Web-{F10D5FFA-43FB-4071-8ECC-0AFAE2638770}" dt="2024-02-29T15:52:40.259" v="11" actId="1076"/>
        <pc:sldMkLst>
          <pc:docMk/>
          <pc:sldMk cId="109857222" sldId="256"/>
        </pc:sldMkLst>
        <pc:spChg chg="mod">
          <ac:chgData name="Rebecca Wells" userId="" providerId="" clId="Web-{F10D5FFA-43FB-4071-8ECC-0AFAE2638770}" dt="2024-02-29T15:52:40.259" v="11" actId="1076"/>
          <ac:spMkLst>
            <pc:docMk/>
            <pc:sldMk cId="109857222" sldId="256"/>
            <ac:spMk id="3" creationId="{4EB0D1F0-369A-F8BD-F7F7-4DD4F9B3E8AD}"/>
          </ac:spMkLst>
        </pc:spChg>
      </pc:sldChg>
    </pc:docChg>
  </pc:docChgLst>
  <pc:docChgLst>
    <pc:chgData name="Rebecca Wells" clId="Web-{7771BB01-E7A3-42B6-86F0-F2EA6B8336AA}"/>
    <pc:docChg chg="modSld">
      <pc:chgData name="Rebecca Wells" userId="" providerId="" clId="Web-{7771BB01-E7A3-42B6-86F0-F2EA6B8336AA}" dt="2024-02-23T23:11:20.605" v="4" actId="20577"/>
      <pc:docMkLst>
        <pc:docMk/>
      </pc:docMkLst>
      <pc:sldChg chg="modSp">
        <pc:chgData name="Rebecca Wells" userId="" providerId="" clId="Web-{7771BB01-E7A3-42B6-86F0-F2EA6B8336AA}" dt="2024-02-23T23:11:20.605" v="4" actId="20577"/>
        <pc:sldMkLst>
          <pc:docMk/>
          <pc:sldMk cId="3758169787" sldId="278"/>
        </pc:sldMkLst>
        <pc:spChg chg="mod">
          <ac:chgData name="Rebecca Wells" userId="" providerId="" clId="Web-{7771BB01-E7A3-42B6-86F0-F2EA6B8336AA}" dt="2024-02-23T23:11:20.605" v="4" actId="20577"/>
          <ac:spMkLst>
            <pc:docMk/>
            <pc:sldMk cId="3758169787" sldId="278"/>
            <ac:spMk id="12" creationId="{E3F8CDC4-1FC4-0E85-8E56-5A55DDF0F8C3}"/>
          </ac:spMkLst>
        </pc:spChg>
      </pc:sldChg>
    </pc:docChg>
  </pc:docChgLst>
  <pc:docChgLst>
    <pc:chgData name="Rebecca Wells" clId="Web-{3D166A32-A893-4258-BF0A-C45EFB3FB3FA}"/>
    <pc:docChg chg="modSld">
      <pc:chgData name="Rebecca Wells" userId="" providerId="" clId="Web-{3D166A32-A893-4258-BF0A-C45EFB3FB3FA}" dt="2024-02-26T20:40:33.043" v="13"/>
      <pc:docMkLst>
        <pc:docMk/>
      </pc:docMkLst>
      <pc:sldChg chg="modNotes">
        <pc:chgData name="Rebecca Wells" userId="" providerId="" clId="Web-{3D166A32-A893-4258-BF0A-C45EFB3FB3FA}" dt="2024-02-26T20:39:11.743" v="1"/>
        <pc:sldMkLst>
          <pc:docMk/>
          <pc:sldMk cId="3334699176" sldId="267"/>
        </pc:sldMkLst>
      </pc:sldChg>
      <pc:sldChg chg="modNotes">
        <pc:chgData name="Rebecca Wells" userId="" providerId="" clId="Web-{3D166A32-A893-4258-BF0A-C45EFB3FB3FA}" dt="2024-02-26T20:39:20.665" v="3"/>
        <pc:sldMkLst>
          <pc:docMk/>
          <pc:sldMk cId="902865242" sldId="268"/>
        </pc:sldMkLst>
      </pc:sldChg>
      <pc:sldChg chg="modNotes">
        <pc:chgData name="Rebecca Wells" userId="" providerId="" clId="Web-{3D166A32-A893-4258-BF0A-C45EFB3FB3FA}" dt="2024-02-26T20:40:00.589" v="5"/>
        <pc:sldMkLst>
          <pc:docMk/>
          <pc:sldMk cId="3075800826" sldId="269"/>
        </pc:sldMkLst>
      </pc:sldChg>
      <pc:sldChg chg="modNotes">
        <pc:chgData name="Rebecca Wells" userId="" providerId="" clId="Web-{3D166A32-A893-4258-BF0A-C45EFB3FB3FA}" dt="2024-02-26T20:40:07.604" v="7"/>
        <pc:sldMkLst>
          <pc:docMk/>
          <pc:sldMk cId="4140130314" sldId="270"/>
        </pc:sldMkLst>
      </pc:sldChg>
      <pc:sldChg chg="modNotes">
        <pc:chgData name="Rebecca Wells" userId="" providerId="" clId="Web-{3D166A32-A893-4258-BF0A-C45EFB3FB3FA}" dt="2024-02-26T20:40:17.574" v="9"/>
        <pc:sldMkLst>
          <pc:docMk/>
          <pc:sldMk cId="2420037127" sldId="275"/>
        </pc:sldMkLst>
      </pc:sldChg>
      <pc:sldChg chg="modNotes">
        <pc:chgData name="Rebecca Wells" userId="" providerId="" clId="Web-{3D166A32-A893-4258-BF0A-C45EFB3FB3FA}" dt="2024-02-26T20:40:33.043" v="13"/>
        <pc:sldMkLst>
          <pc:docMk/>
          <pc:sldMk cId="1639389867" sldId="277"/>
        </pc:sldMkLst>
      </pc:sldChg>
      <pc:sldChg chg="modNotes">
        <pc:chgData name="Rebecca Wells" userId="" providerId="" clId="Web-{3D166A32-A893-4258-BF0A-C45EFB3FB3FA}" dt="2024-02-26T20:40:25.918" v="11"/>
        <pc:sldMkLst>
          <pc:docMk/>
          <pc:sldMk cId="3758169787" sldId="278"/>
        </pc:sldMkLst>
      </pc:sldChg>
    </pc:docChg>
  </pc:docChgLst>
  <pc:docChgLst>
    <pc:chgData name="Rosalie Gartner" clId="Web-{6C8C57D4-4C4D-4AAF-946A-D6AFDAD7BBA2}"/>
    <pc:docChg chg="addSld modSld sldOrd">
      <pc:chgData name="Rosalie Gartner" userId="" providerId="" clId="Web-{6C8C57D4-4C4D-4AAF-946A-D6AFDAD7BBA2}" dt="2024-02-26T17:40:22.041" v="115" actId="1076"/>
      <pc:docMkLst>
        <pc:docMk/>
      </pc:docMkLst>
      <pc:sldChg chg="addSp delSp modSp mod modClrScheme chgLayout">
        <pc:chgData name="Rosalie Gartner" userId="" providerId="" clId="Web-{6C8C57D4-4C4D-4AAF-946A-D6AFDAD7BBA2}" dt="2024-02-26T17:35:08.264" v="63"/>
        <pc:sldMkLst>
          <pc:docMk/>
          <pc:sldMk cId="123488119" sldId="265"/>
        </pc:sldMkLst>
        <pc:spChg chg="add del mod ord">
          <ac:chgData name="Rosalie Gartner" userId="" providerId="" clId="Web-{6C8C57D4-4C4D-4AAF-946A-D6AFDAD7BBA2}" dt="2024-02-26T17:22:36.894" v="7"/>
          <ac:spMkLst>
            <pc:docMk/>
            <pc:sldMk cId="123488119" sldId="265"/>
            <ac:spMk id="2" creationId="{0ED039A9-B878-BE15-250C-FB260B6A7E9F}"/>
          </ac:spMkLst>
        </pc:spChg>
        <pc:spChg chg="add del mod ord">
          <ac:chgData name="Rosalie Gartner" userId="" providerId="" clId="Web-{6C8C57D4-4C4D-4AAF-946A-D6AFDAD7BBA2}" dt="2024-02-26T17:28:42.954" v="55"/>
          <ac:spMkLst>
            <pc:docMk/>
            <pc:sldMk cId="123488119" sldId="265"/>
            <ac:spMk id="4" creationId="{A3572ADA-0E0E-A0BC-318B-1CA7113FFE62}"/>
          </ac:spMkLst>
        </pc:spChg>
        <pc:spChg chg="add del mod ord">
          <ac:chgData name="Rosalie Gartner" userId="" providerId="" clId="Web-{6C8C57D4-4C4D-4AAF-946A-D6AFDAD7BBA2}" dt="2024-02-26T17:27:40.545" v="41"/>
          <ac:spMkLst>
            <pc:docMk/>
            <pc:sldMk cId="123488119" sldId="265"/>
            <ac:spMk id="5" creationId="{A47CDA94-C86A-EA06-BE44-780159CC28C2}"/>
          </ac:spMkLst>
        </pc:spChg>
        <pc:spChg chg="add del mod ord">
          <ac:chgData name="Rosalie Gartner" userId="" providerId="" clId="Web-{6C8C57D4-4C4D-4AAF-946A-D6AFDAD7BBA2}" dt="2024-02-26T17:28:38.016" v="53"/>
          <ac:spMkLst>
            <pc:docMk/>
            <pc:sldMk cId="123488119" sldId="265"/>
            <ac:spMk id="6" creationId="{B23AE7EA-CE4A-BF76-CC6B-9B837104B038}"/>
          </ac:spMkLst>
        </pc:spChg>
        <pc:spChg chg="add del mod ord">
          <ac:chgData name="Rosalie Gartner" userId="" providerId="" clId="Web-{6C8C57D4-4C4D-4AAF-946A-D6AFDAD7BBA2}" dt="2024-02-26T17:28:22.797" v="50"/>
          <ac:spMkLst>
            <pc:docMk/>
            <pc:sldMk cId="123488119" sldId="265"/>
            <ac:spMk id="7" creationId="{AA0E780B-FA64-FB61-E248-BC1A2342211D}"/>
          </ac:spMkLst>
        </pc:spChg>
        <pc:spChg chg="add del mod ord">
          <ac:chgData name="Rosalie Gartner" userId="" providerId="" clId="Web-{6C8C57D4-4C4D-4AAF-946A-D6AFDAD7BBA2}" dt="2024-02-26T17:28:34.656" v="52"/>
          <ac:spMkLst>
            <pc:docMk/>
            <pc:sldMk cId="123488119" sldId="265"/>
            <ac:spMk id="10" creationId="{73859E6E-6DB5-08C7-4C65-80D3A7DB3E52}"/>
          </ac:spMkLst>
        </pc:spChg>
        <pc:spChg chg="add del mod ord">
          <ac:chgData name="Rosalie Gartner" userId="" providerId="" clId="Web-{6C8C57D4-4C4D-4AAF-946A-D6AFDAD7BBA2}" dt="2024-02-26T17:28:40.922" v="54"/>
          <ac:spMkLst>
            <pc:docMk/>
            <pc:sldMk cId="123488119" sldId="265"/>
            <ac:spMk id="11" creationId="{D4F3260C-ECF5-E3F5-3182-46EC70D00F19}"/>
          </ac:spMkLst>
        </pc:spChg>
        <pc:picChg chg="add del mod ord">
          <ac:chgData name="Rosalie Gartner" userId="" providerId="" clId="Web-{6C8C57D4-4C4D-4AAF-946A-D6AFDAD7BBA2}" dt="2024-02-26T17:27:58.389" v="49"/>
          <ac:picMkLst>
            <pc:docMk/>
            <pc:sldMk cId="123488119" sldId="265"/>
            <ac:picMk id="8" creationId="{FCA1B640-C01C-3DB6-3A9B-74F861C4F74B}"/>
          </ac:picMkLst>
        </pc:picChg>
        <pc:picChg chg="add del mod">
          <ac:chgData name="Rosalie Gartner" userId="" providerId="" clId="Web-{6C8C57D4-4C4D-4AAF-946A-D6AFDAD7BBA2}" dt="2024-02-26T17:35:08.264" v="63"/>
          <ac:picMkLst>
            <pc:docMk/>
            <pc:sldMk cId="123488119" sldId="265"/>
            <ac:picMk id="12" creationId="{CC626C75-4AAC-2F5E-43A1-549428F3FBE0}"/>
          </ac:picMkLst>
        </pc:picChg>
      </pc:sldChg>
      <pc:sldChg chg="ord">
        <pc:chgData name="Rosalie Gartner" userId="" providerId="" clId="Web-{6C8C57D4-4C4D-4AAF-946A-D6AFDAD7BBA2}" dt="2024-02-26T16:49:21.600" v="0"/>
        <pc:sldMkLst>
          <pc:docMk/>
          <pc:sldMk cId="1902375789" sldId="266"/>
        </pc:sldMkLst>
      </pc:sldChg>
      <pc:sldChg chg="addSp delSp modSp add replId">
        <pc:chgData name="Rosalie Gartner" userId="" providerId="" clId="Web-{6C8C57D4-4C4D-4AAF-946A-D6AFDAD7BBA2}" dt="2024-02-26T17:40:22.041" v="115" actId="1076"/>
        <pc:sldMkLst>
          <pc:docMk/>
          <pc:sldMk cId="116052148" sldId="281"/>
        </pc:sldMkLst>
        <pc:spChg chg="add del mod">
          <ac:chgData name="Rosalie Gartner" userId="" providerId="" clId="Web-{6C8C57D4-4C4D-4AAF-946A-D6AFDAD7BBA2}" dt="2024-02-26T17:39:39.821" v="109"/>
          <ac:spMkLst>
            <pc:docMk/>
            <pc:sldMk cId="116052148" sldId="281"/>
            <ac:spMk id="2" creationId="{BBABA0F0-004D-5C25-B7D2-A0708C3449C3}"/>
          </ac:spMkLst>
        </pc:spChg>
        <pc:picChg chg="add del mod">
          <ac:chgData name="Rosalie Gartner" userId="" providerId="" clId="Web-{6C8C57D4-4C4D-4AAF-946A-D6AFDAD7BBA2}" dt="2024-02-26T17:40:06.822" v="113"/>
          <ac:picMkLst>
            <pc:docMk/>
            <pc:sldMk cId="116052148" sldId="281"/>
            <ac:picMk id="4" creationId="{8D91DC81-0C58-4A8D-AD27-82BE6E9DAE4E}"/>
          </ac:picMkLst>
        </pc:picChg>
        <pc:picChg chg="add mod">
          <ac:chgData name="Rosalie Gartner" userId="" providerId="" clId="Web-{6C8C57D4-4C4D-4AAF-946A-D6AFDAD7BBA2}" dt="2024-02-26T17:40:22.041" v="115" actId="1076"/>
          <ac:picMkLst>
            <pc:docMk/>
            <pc:sldMk cId="116052148" sldId="281"/>
            <ac:picMk id="5" creationId="{FAA29166-4DA4-F121-7EE5-81A9860A3CAA}"/>
          </ac:picMkLst>
        </pc:picChg>
      </pc:sldChg>
    </pc:docChg>
  </pc:docChgLst>
  <pc:docChgLst>
    <pc:chgData name="Amy Bishop" clId="Web-{F406A26D-02C4-487C-843D-2D5616D687E3}"/>
    <pc:docChg chg="addSld modSld sldOrd">
      <pc:chgData name="Amy Bishop" userId="" providerId="" clId="Web-{F406A26D-02C4-487C-843D-2D5616D687E3}" dt="2024-02-23T19:37:54.034" v="585"/>
      <pc:docMkLst>
        <pc:docMk/>
      </pc:docMkLst>
      <pc:sldChg chg="addSp modSp add ord replId">
        <pc:chgData name="Amy Bishop" userId="" providerId="" clId="Web-{F406A26D-02C4-487C-843D-2D5616D687E3}" dt="2024-02-23T17:33:00.009" v="88" actId="20577"/>
        <pc:sldMkLst>
          <pc:docMk/>
          <pc:sldMk cId="3334699176" sldId="267"/>
        </pc:sldMkLst>
        <pc:spChg chg="mod">
          <ac:chgData name="Amy Bishop" userId="" providerId="" clId="Web-{F406A26D-02C4-487C-843D-2D5616D687E3}" dt="2024-02-23T17:33:00.009" v="88" actId="20577"/>
          <ac:spMkLst>
            <pc:docMk/>
            <pc:sldMk cId="3334699176" sldId="267"/>
            <ac:spMk id="3" creationId="{EFC1CFCA-E077-C508-02A5-80F99B03D517}"/>
          </ac:spMkLst>
        </pc:spChg>
        <pc:spChg chg="add mod">
          <ac:chgData name="Amy Bishop" userId="" providerId="" clId="Web-{F406A26D-02C4-487C-843D-2D5616D687E3}" dt="2024-02-23T17:22:14.966" v="33" actId="20577"/>
          <ac:spMkLst>
            <pc:docMk/>
            <pc:sldMk cId="3334699176" sldId="267"/>
            <ac:spMk id="5" creationId="{0F3D94F8-14A3-31B1-EFD2-432FE5D91856}"/>
          </ac:spMkLst>
        </pc:spChg>
        <pc:picChg chg="add mod">
          <ac:chgData name="Amy Bishop" userId="" providerId="" clId="Web-{F406A26D-02C4-487C-843D-2D5616D687E3}" dt="2024-02-23T17:18:09.341" v="25" actId="1076"/>
          <ac:picMkLst>
            <pc:docMk/>
            <pc:sldMk cId="3334699176" sldId="267"/>
            <ac:picMk id="2" creationId="{14E8BC42-D602-0B56-1D48-FBDA2B19FA6D}"/>
          </ac:picMkLst>
        </pc:picChg>
        <pc:picChg chg="add mod">
          <ac:chgData name="Amy Bishop" userId="" providerId="" clId="Web-{F406A26D-02C4-487C-843D-2D5616D687E3}" dt="2024-02-23T17:22:28.217" v="34" actId="1076"/>
          <ac:picMkLst>
            <pc:docMk/>
            <pc:sldMk cId="3334699176" sldId="267"/>
            <ac:picMk id="4" creationId="{EFCF6C87-3B75-35CE-FC9D-31367C937CF1}"/>
          </ac:picMkLst>
        </pc:picChg>
      </pc:sldChg>
      <pc:sldChg chg="addSp delSp modSp add ord replId">
        <pc:chgData name="Amy Bishop" userId="" providerId="" clId="Web-{F406A26D-02C4-487C-843D-2D5616D687E3}" dt="2024-02-23T17:45:03.307" v="166" actId="1076"/>
        <pc:sldMkLst>
          <pc:docMk/>
          <pc:sldMk cId="902865242" sldId="268"/>
        </pc:sldMkLst>
        <pc:spChg chg="mod">
          <ac:chgData name="Amy Bishop" userId="" providerId="" clId="Web-{F406A26D-02C4-487C-843D-2D5616D687E3}" dt="2024-02-23T17:25:07.837" v="43" actId="20577"/>
          <ac:spMkLst>
            <pc:docMk/>
            <pc:sldMk cId="902865242" sldId="268"/>
            <ac:spMk id="3" creationId="{1C74FB9E-6968-5CEB-D978-09C01E627688}"/>
          </ac:spMkLst>
        </pc:spChg>
        <pc:spChg chg="mod">
          <ac:chgData name="Amy Bishop" userId="" providerId="" clId="Web-{F406A26D-02C4-487C-843D-2D5616D687E3}" dt="2024-02-23T17:25:34.839" v="52" actId="20577"/>
          <ac:spMkLst>
            <pc:docMk/>
            <pc:sldMk cId="902865242" sldId="268"/>
            <ac:spMk id="8" creationId="{216B622E-A16F-8E18-04E2-4D0A06DEB34F}"/>
          </ac:spMkLst>
        </pc:spChg>
        <pc:spChg chg="add mod">
          <ac:chgData name="Amy Bishop" userId="" providerId="" clId="Web-{F406A26D-02C4-487C-843D-2D5616D687E3}" dt="2024-02-23T17:45:03.307" v="166" actId="1076"/>
          <ac:spMkLst>
            <pc:docMk/>
            <pc:sldMk cId="902865242" sldId="268"/>
            <ac:spMk id="9" creationId="{6B22F616-3770-9615-E895-1D4EA3516F33}"/>
          </ac:spMkLst>
        </pc:spChg>
        <pc:picChg chg="add del mod ord">
          <ac:chgData name="Amy Bishop" userId="" providerId="" clId="Web-{F406A26D-02C4-487C-843D-2D5616D687E3}" dt="2024-02-23T17:41:36.965" v="90"/>
          <ac:picMkLst>
            <pc:docMk/>
            <pc:sldMk cId="902865242" sldId="268"/>
            <ac:picMk id="2" creationId="{D5E8BF5F-2838-F7CE-6937-C755C2FA6993}"/>
          </ac:picMkLst>
        </pc:picChg>
        <pc:picChg chg="add del mod modCrop">
          <ac:chgData name="Amy Bishop" userId="" providerId="" clId="Web-{F406A26D-02C4-487C-843D-2D5616D687E3}" dt="2024-02-23T17:27:06.298" v="63"/>
          <ac:picMkLst>
            <pc:docMk/>
            <pc:sldMk cId="902865242" sldId="268"/>
            <ac:picMk id="4" creationId="{55FC059A-FC27-9308-ABE3-E2DE1E784E9F}"/>
          </ac:picMkLst>
        </pc:picChg>
        <pc:picChg chg="add mod modCrop">
          <ac:chgData name="Amy Bishop" userId="" providerId="" clId="Web-{F406A26D-02C4-487C-843D-2D5616D687E3}" dt="2024-02-23T17:42:47.454" v="107" actId="1076"/>
          <ac:picMkLst>
            <pc:docMk/>
            <pc:sldMk cId="902865242" sldId="268"/>
            <ac:picMk id="5" creationId="{6A03E3DE-423C-B33A-ACD7-D2FEF44391D6}"/>
          </ac:picMkLst>
        </pc:picChg>
        <pc:picChg chg="add del mod ord">
          <ac:chgData name="Amy Bishop" userId="" providerId="" clId="Web-{F406A26D-02C4-487C-843D-2D5616D687E3}" dt="2024-02-23T17:41:38.465" v="91"/>
          <ac:picMkLst>
            <pc:docMk/>
            <pc:sldMk cId="902865242" sldId="268"/>
            <ac:picMk id="6" creationId="{C8F8A557-84D8-B102-71A9-FD0C0A651931}"/>
          </ac:picMkLst>
        </pc:picChg>
        <pc:picChg chg="add del mod">
          <ac:chgData name="Amy Bishop" userId="" providerId="" clId="Web-{F406A26D-02C4-487C-843D-2D5616D687E3}" dt="2024-02-23T17:41:35.496" v="89"/>
          <ac:picMkLst>
            <pc:docMk/>
            <pc:sldMk cId="902865242" sldId="268"/>
            <ac:picMk id="7" creationId="{E6FC9976-990C-13F2-8E96-AAC8C4B25489}"/>
          </ac:picMkLst>
        </pc:picChg>
      </pc:sldChg>
      <pc:sldChg chg="addSp delSp modSp add ord replId">
        <pc:chgData name="Amy Bishop" userId="" providerId="" clId="Web-{F406A26D-02C4-487C-843D-2D5616D687E3}" dt="2024-02-23T17:56:30.649" v="243" actId="1076"/>
        <pc:sldMkLst>
          <pc:docMk/>
          <pc:sldMk cId="3075800826" sldId="269"/>
        </pc:sldMkLst>
        <pc:spChg chg="mod">
          <ac:chgData name="Amy Bishop" userId="" providerId="" clId="Web-{F406A26D-02C4-487C-843D-2D5616D687E3}" dt="2024-02-23T17:42:26.859" v="106" actId="20577"/>
          <ac:spMkLst>
            <pc:docMk/>
            <pc:sldMk cId="3075800826" sldId="269"/>
            <ac:spMk id="3" creationId="{185E0B5F-A8D5-8AF3-21C8-3F73A0659025}"/>
          </ac:spMkLst>
        </pc:spChg>
        <pc:spChg chg="add mod">
          <ac:chgData name="Amy Bishop" userId="" providerId="" clId="Web-{F406A26D-02C4-487C-843D-2D5616D687E3}" dt="2024-02-23T17:56:30.649" v="243" actId="1076"/>
          <ac:spMkLst>
            <pc:docMk/>
            <pc:sldMk cId="3075800826" sldId="269"/>
            <ac:spMk id="5" creationId="{2553FFAE-24E7-F51F-2059-89ABB69D06A9}"/>
          </ac:spMkLst>
        </pc:spChg>
        <pc:spChg chg="del mod">
          <ac:chgData name="Amy Bishop" userId="" providerId="" clId="Web-{F406A26D-02C4-487C-843D-2D5616D687E3}" dt="2024-02-23T17:49:16.636" v="168"/>
          <ac:spMkLst>
            <pc:docMk/>
            <pc:sldMk cId="3075800826" sldId="269"/>
            <ac:spMk id="6" creationId="{BE0CE2D4-01C0-8484-5647-B4009E59A8EF}"/>
          </ac:spMkLst>
        </pc:spChg>
        <pc:spChg chg="add mod">
          <ac:chgData name="Amy Bishop" userId="" providerId="" clId="Web-{F406A26D-02C4-487C-843D-2D5616D687E3}" dt="2024-02-23T17:56:23.930" v="242" actId="1076"/>
          <ac:spMkLst>
            <pc:docMk/>
            <pc:sldMk cId="3075800826" sldId="269"/>
            <ac:spMk id="7" creationId="{8F6870A6-E942-DE15-ADCE-8CB4BD77B014}"/>
          </ac:spMkLst>
        </pc:spChg>
        <pc:picChg chg="add mod">
          <ac:chgData name="Amy Bishop" userId="" providerId="" clId="Web-{F406A26D-02C4-487C-843D-2D5616D687E3}" dt="2024-02-23T17:51:42.349" v="172" actId="1076"/>
          <ac:picMkLst>
            <pc:docMk/>
            <pc:sldMk cId="3075800826" sldId="269"/>
            <ac:picMk id="2" creationId="{214C1776-E69E-F726-9E35-2399114BA3F0}"/>
          </ac:picMkLst>
        </pc:picChg>
        <pc:picChg chg="add mod modCrop">
          <ac:chgData name="Amy Bishop" userId="" providerId="" clId="Web-{F406A26D-02C4-487C-843D-2D5616D687E3}" dt="2024-02-23T17:52:43.087" v="178" actId="1076"/>
          <ac:picMkLst>
            <pc:docMk/>
            <pc:sldMk cId="3075800826" sldId="269"/>
            <ac:picMk id="4" creationId="{72C0275A-0ACC-F22E-37C7-553E62A6EDF5}"/>
          </ac:picMkLst>
        </pc:picChg>
      </pc:sldChg>
      <pc:sldChg chg="addSp delSp modSp add ord replId">
        <pc:chgData name="Amy Bishop" userId="" providerId="" clId="Web-{F406A26D-02C4-487C-843D-2D5616D687E3}" dt="2024-02-23T18:07:09.895" v="371" actId="20577"/>
        <pc:sldMkLst>
          <pc:docMk/>
          <pc:sldMk cId="4140130314" sldId="270"/>
        </pc:sldMkLst>
        <pc:spChg chg="mod">
          <ac:chgData name="Amy Bishop" userId="" providerId="" clId="Web-{F406A26D-02C4-487C-843D-2D5616D687E3}" dt="2024-02-23T18:04:36.088" v="253" actId="20577"/>
          <ac:spMkLst>
            <pc:docMk/>
            <pc:sldMk cId="4140130314" sldId="270"/>
            <ac:spMk id="3" creationId="{362194D0-F596-5CC1-51BE-00ECD89598C5}"/>
          </ac:spMkLst>
        </pc:spChg>
        <pc:spChg chg="add mod">
          <ac:chgData name="Amy Bishop" userId="" providerId="" clId="Web-{F406A26D-02C4-487C-843D-2D5616D687E3}" dt="2024-02-23T18:07:09.895" v="371" actId="20577"/>
          <ac:spMkLst>
            <pc:docMk/>
            <pc:sldMk cId="4140130314" sldId="270"/>
            <ac:spMk id="4" creationId="{E71F48CA-58AB-0A78-ECB7-9A38AD197093}"/>
          </ac:spMkLst>
        </pc:spChg>
        <pc:spChg chg="del">
          <ac:chgData name="Amy Bishop" userId="" providerId="" clId="Web-{F406A26D-02C4-487C-843D-2D5616D687E3}" dt="2024-02-23T17:57:25.840" v="250"/>
          <ac:spMkLst>
            <pc:docMk/>
            <pc:sldMk cId="4140130314" sldId="270"/>
            <ac:spMk id="10" creationId="{BD1E8472-1E20-51DD-50FA-C45807C8FC97}"/>
          </ac:spMkLst>
        </pc:spChg>
        <pc:picChg chg="add mod">
          <ac:chgData name="Amy Bishop" userId="" providerId="" clId="Web-{F406A26D-02C4-487C-843D-2D5616D687E3}" dt="2024-02-23T18:05:22.012" v="254"/>
          <ac:picMkLst>
            <pc:docMk/>
            <pc:sldMk cId="4140130314" sldId="270"/>
            <ac:picMk id="2" creationId="{D58C4370-5B09-BB18-725F-037ADD5B7F37}"/>
          </ac:picMkLst>
        </pc:picChg>
      </pc:sldChg>
      <pc:sldChg chg="add replId">
        <pc:chgData name="Amy Bishop" userId="" providerId="" clId="Web-{F406A26D-02C4-487C-843D-2D5616D687E3}" dt="2024-02-23T19:23:07.672" v="372"/>
        <pc:sldMkLst>
          <pc:docMk/>
          <pc:sldMk cId="2351255809" sldId="271"/>
        </pc:sldMkLst>
      </pc:sldChg>
      <pc:sldChg chg="addSp delSp modSp ord">
        <pc:chgData name="Amy Bishop" userId="" providerId="" clId="Web-{F406A26D-02C4-487C-843D-2D5616D687E3}" dt="2024-02-23T19:30:36.423" v="495" actId="20577"/>
        <pc:sldMkLst>
          <pc:docMk/>
          <pc:sldMk cId="2989058133" sldId="272"/>
        </pc:sldMkLst>
        <pc:spChg chg="mod">
          <ac:chgData name="Amy Bishop" userId="" providerId="" clId="Web-{F406A26D-02C4-487C-843D-2D5616D687E3}" dt="2024-02-23T19:25:04.817" v="437" actId="20577"/>
          <ac:spMkLst>
            <pc:docMk/>
            <pc:sldMk cId="2989058133" sldId="272"/>
            <ac:spMk id="3" creationId="{1C74FB9E-6968-5CEB-D978-09C01E627688}"/>
          </ac:spMkLst>
        </pc:spChg>
        <pc:spChg chg="add mod">
          <ac:chgData name="Amy Bishop" userId="" providerId="" clId="Web-{F406A26D-02C4-487C-843D-2D5616D687E3}" dt="2024-02-23T19:30:36.423" v="495" actId="20577"/>
          <ac:spMkLst>
            <pc:docMk/>
            <pc:sldMk cId="2989058133" sldId="272"/>
            <ac:spMk id="4" creationId="{AD1B1008-FA17-6301-CD1C-5D9B1F1EB0B7}"/>
          </ac:spMkLst>
        </pc:spChg>
        <pc:spChg chg="del mod">
          <ac:chgData name="Amy Bishop" userId="" providerId="" clId="Web-{F406A26D-02C4-487C-843D-2D5616D687E3}" dt="2024-02-23T19:25:20.364" v="440"/>
          <ac:spMkLst>
            <pc:docMk/>
            <pc:sldMk cId="2989058133" sldId="272"/>
            <ac:spMk id="8" creationId="{216B622E-A16F-8E18-04E2-4D0A06DEB34F}"/>
          </ac:spMkLst>
        </pc:spChg>
        <pc:spChg chg="del">
          <ac:chgData name="Amy Bishop" userId="" providerId="" clId="Web-{F406A26D-02C4-487C-843D-2D5616D687E3}" dt="2024-02-23T19:25:26.677" v="442"/>
          <ac:spMkLst>
            <pc:docMk/>
            <pc:sldMk cId="2989058133" sldId="272"/>
            <ac:spMk id="9" creationId="{6B22F616-3770-9615-E895-1D4EA3516F33}"/>
          </ac:spMkLst>
        </pc:spChg>
        <pc:picChg chg="add mod">
          <ac:chgData name="Amy Bishop" userId="" providerId="" clId="Web-{F406A26D-02C4-487C-843D-2D5616D687E3}" dt="2024-02-23T19:28:34.466" v="444" actId="1076"/>
          <ac:picMkLst>
            <pc:docMk/>
            <pc:sldMk cId="2989058133" sldId="272"/>
            <ac:picMk id="2" creationId="{981B8D2B-E81A-F33E-48A5-050B7B31BBF0}"/>
          </ac:picMkLst>
        </pc:picChg>
        <pc:picChg chg="del">
          <ac:chgData name="Amy Bishop" userId="" providerId="" clId="Web-{F406A26D-02C4-487C-843D-2D5616D687E3}" dt="2024-02-23T19:25:23.505" v="441"/>
          <ac:picMkLst>
            <pc:docMk/>
            <pc:sldMk cId="2989058133" sldId="272"/>
            <ac:picMk id="5" creationId="{6A03E3DE-423C-B33A-ACD7-D2FEF44391D6}"/>
          </ac:picMkLst>
        </pc:picChg>
      </pc:sldChg>
      <pc:sldChg chg="ord">
        <pc:chgData name="Amy Bishop" userId="" providerId="" clId="Web-{F406A26D-02C4-487C-843D-2D5616D687E3}" dt="2024-02-23T19:23:26.610" v="373"/>
        <pc:sldMkLst>
          <pc:docMk/>
          <pc:sldMk cId="2351255809" sldId="276"/>
        </pc:sldMkLst>
      </pc:sldChg>
      <pc:sldChg chg="addSp delSp modSp add ord replId">
        <pc:chgData name="Amy Bishop" userId="" providerId="" clId="Web-{F406A26D-02C4-487C-843D-2D5616D687E3}" dt="2024-02-23T19:37:54.034" v="585"/>
        <pc:sldMkLst>
          <pc:docMk/>
          <pc:sldMk cId="3676717776" sldId="279"/>
        </pc:sldMkLst>
        <pc:spChg chg="mod">
          <ac:chgData name="Amy Bishop" userId="" providerId="" clId="Web-{F406A26D-02C4-487C-843D-2D5616D687E3}" dt="2024-02-23T19:31:38.770" v="541" actId="20577"/>
          <ac:spMkLst>
            <pc:docMk/>
            <pc:sldMk cId="3676717776" sldId="279"/>
            <ac:spMk id="3" creationId="{185E0B5F-A8D5-8AF3-21C8-3F73A0659025}"/>
          </ac:spMkLst>
        </pc:spChg>
        <pc:spChg chg="del">
          <ac:chgData name="Amy Bishop" userId="" providerId="" clId="Web-{F406A26D-02C4-487C-843D-2D5616D687E3}" dt="2024-02-23T19:31:52.020" v="543"/>
          <ac:spMkLst>
            <pc:docMk/>
            <pc:sldMk cId="3676717776" sldId="279"/>
            <ac:spMk id="5" creationId="{2553FFAE-24E7-F51F-2059-89ABB69D06A9}"/>
          </ac:spMkLst>
        </pc:spChg>
        <pc:spChg chg="del">
          <ac:chgData name="Amy Bishop" userId="" providerId="" clId="Web-{F406A26D-02C4-487C-843D-2D5616D687E3}" dt="2024-02-23T19:31:58.177" v="545"/>
          <ac:spMkLst>
            <pc:docMk/>
            <pc:sldMk cId="3676717776" sldId="279"/>
            <ac:spMk id="7" creationId="{8F6870A6-E942-DE15-ADCE-8CB4BD77B014}"/>
          </ac:spMkLst>
        </pc:spChg>
        <pc:spChg chg="add del mod">
          <ac:chgData name="Amy Bishop" userId="" providerId="" clId="Web-{F406A26D-02C4-487C-843D-2D5616D687E3}" dt="2024-02-23T19:37:54.034" v="585"/>
          <ac:spMkLst>
            <pc:docMk/>
            <pc:sldMk cId="3676717776" sldId="279"/>
            <ac:spMk id="8" creationId="{B0CFBC23-8ABB-FDC8-EE9F-B64AB441D7D6}"/>
          </ac:spMkLst>
        </pc:spChg>
        <pc:picChg chg="del">
          <ac:chgData name="Amy Bishop" userId="" providerId="" clId="Web-{F406A26D-02C4-487C-843D-2D5616D687E3}" dt="2024-02-23T19:31:48.973" v="542"/>
          <ac:picMkLst>
            <pc:docMk/>
            <pc:sldMk cId="3676717776" sldId="279"/>
            <ac:picMk id="2" creationId="{214C1776-E69E-F726-9E35-2399114BA3F0}"/>
          </ac:picMkLst>
        </pc:picChg>
        <pc:picChg chg="del">
          <ac:chgData name="Amy Bishop" userId="" providerId="" clId="Web-{F406A26D-02C4-487C-843D-2D5616D687E3}" dt="2024-02-23T19:31:55.255" v="544"/>
          <ac:picMkLst>
            <pc:docMk/>
            <pc:sldMk cId="3676717776" sldId="279"/>
            <ac:picMk id="4" creationId="{72C0275A-0ACC-F22E-37C7-553E62A6EDF5}"/>
          </ac:picMkLst>
        </pc:picChg>
        <pc:picChg chg="add mod">
          <ac:chgData name="Amy Bishop" userId="" providerId="" clId="Web-{F406A26D-02C4-487C-843D-2D5616D687E3}" dt="2024-02-23T19:36:45.110" v="554" actId="1076"/>
          <ac:picMkLst>
            <pc:docMk/>
            <pc:sldMk cId="3676717776" sldId="279"/>
            <ac:picMk id="6" creationId="{FDF6E8F5-9AB9-C855-4E1B-0C88636F2CD5}"/>
          </ac:picMkLst>
        </pc:picChg>
      </pc:sldChg>
    </pc:docChg>
  </pc:docChgLst>
  <pc:docChgLst>
    <pc:chgData name="Rebecca Wells" clId="Web-{C79330CB-DF30-406A-83A8-41F8B8F0C14D}"/>
    <pc:docChg chg="modSld">
      <pc:chgData name="Rebecca Wells" userId="" providerId="" clId="Web-{C79330CB-DF30-406A-83A8-41F8B8F0C14D}" dt="2024-02-29T14:37:49.627" v="40" actId="20577"/>
      <pc:docMkLst>
        <pc:docMk/>
      </pc:docMkLst>
      <pc:sldChg chg="addSp modSp">
        <pc:chgData name="Rebecca Wells" userId="" providerId="" clId="Web-{C79330CB-DF30-406A-83A8-41F8B8F0C14D}" dt="2024-02-29T14:37:49.627" v="40" actId="20577"/>
        <pc:sldMkLst>
          <pc:docMk/>
          <pc:sldMk cId="109857222" sldId="256"/>
        </pc:sldMkLst>
        <pc:spChg chg="add mod">
          <ac:chgData name="Rebecca Wells" userId="" providerId="" clId="Web-{C79330CB-DF30-406A-83A8-41F8B8F0C14D}" dt="2024-02-29T14:37:49.627" v="40" actId="20577"/>
          <ac:spMkLst>
            <pc:docMk/>
            <pc:sldMk cId="109857222" sldId="256"/>
            <ac:spMk id="3" creationId="{4EB0D1F0-369A-F8BD-F7F7-4DD4F9B3E8AD}"/>
          </ac:spMkLst>
        </pc:spChg>
      </pc:sldChg>
    </pc:docChg>
  </pc:docChgLst>
  <pc:docChgLst>
    <pc:chgData name="Rosalie Gartner" clId="Web-{5CFA9C2D-81FC-47E5-A17D-F34896DA309A}"/>
    <pc:docChg chg="modSld">
      <pc:chgData name="Rosalie Gartner" userId="" providerId="" clId="Web-{5CFA9C2D-81FC-47E5-A17D-F34896DA309A}" dt="2024-02-29T15:30:53.560" v="61" actId="1076"/>
      <pc:docMkLst>
        <pc:docMk/>
      </pc:docMkLst>
      <pc:sldChg chg="addSp delSp modSp">
        <pc:chgData name="Rosalie Gartner" userId="" providerId="" clId="Web-{5CFA9C2D-81FC-47E5-A17D-F34896DA309A}" dt="2024-02-29T15:30:53.560" v="61" actId="1076"/>
        <pc:sldMkLst>
          <pc:docMk/>
          <pc:sldMk cId="123488119" sldId="265"/>
        </pc:sldMkLst>
        <pc:picChg chg="add del mod">
          <ac:chgData name="Rosalie Gartner" userId="" providerId="" clId="Web-{5CFA9C2D-81FC-47E5-A17D-F34896DA309A}" dt="2024-02-29T15:23:21.699" v="33"/>
          <ac:picMkLst>
            <pc:docMk/>
            <pc:sldMk cId="123488119" sldId="265"/>
            <ac:picMk id="2" creationId="{E8548F0A-5629-7D95-7C8B-BAE5D4E7EEF2}"/>
          </ac:picMkLst>
        </pc:picChg>
        <pc:picChg chg="add del mod">
          <ac:chgData name="Rosalie Gartner" userId="" providerId="" clId="Web-{5CFA9C2D-81FC-47E5-A17D-F34896DA309A}" dt="2024-02-29T15:21:10.397" v="8"/>
          <ac:picMkLst>
            <pc:docMk/>
            <pc:sldMk cId="123488119" sldId="265"/>
            <ac:picMk id="4" creationId="{34759D1E-EC0B-D577-25A1-E62633D7057A}"/>
          </ac:picMkLst>
        </pc:picChg>
        <pc:picChg chg="add mod">
          <ac:chgData name="Rosalie Gartner" userId="" providerId="" clId="Web-{5CFA9C2D-81FC-47E5-A17D-F34896DA309A}" dt="2024-02-29T15:30:50.294" v="60" actId="1076"/>
          <ac:picMkLst>
            <pc:docMk/>
            <pc:sldMk cId="123488119" sldId="265"/>
            <ac:picMk id="5" creationId="{133C08F6-A70F-B68F-56A0-C35EB6165A69}"/>
          </ac:picMkLst>
        </pc:picChg>
        <pc:picChg chg="add mod">
          <ac:chgData name="Rosalie Gartner" userId="" providerId="" clId="Web-{5CFA9C2D-81FC-47E5-A17D-F34896DA309A}" dt="2024-02-29T15:30:47.982" v="59" actId="1076"/>
          <ac:picMkLst>
            <pc:docMk/>
            <pc:sldMk cId="123488119" sldId="265"/>
            <ac:picMk id="6" creationId="{8BE84C01-C802-0E77-52CF-00CF9620C999}"/>
          </ac:picMkLst>
        </pc:picChg>
        <pc:picChg chg="add mod">
          <ac:chgData name="Rosalie Gartner" userId="" providerId="" clId="Web-{5CFA9C2D-81FC-47E5-A17D-F34896DA309A}" dt="2024-02-29T15:30:53.560" v="61" actId="1076"/>
          <ac:picMkLst>
            <pc:docMk/>
            <pc:sldMk cId="123488119" sldId="265"/>
            <ac:picMk id="7" creationId="{D7E0587D-3E3C-DE2E-D7D8-2CCB9BA39A44}"/>
          </ac:picMkLst>
        </pc:picChg>
      </pc:sldChg>
      <pc:sldChg chg="addSp delSp modSp">
        <pc:chgData name="Rosalie Gartner" userId="" providerId="" clId="Web-{5CFA9C2D-81FC-47E5-A17D-F34896DA309A}" dt="2024-02-29T15:30:22.809" v="46"/>
        <pc:sldMkLst>
          <pc:docMk/>
          <pc:sldMk cId="116052148" sldId="281"/>
        </pc:sldMkLst>
        <pc:spChg chg="mod">
          <ac:chgData name="Rosalie Gartner" userId="" providerId="" clId="Web-{5CFA9C2D-81FC-47E5-A17D-F34896DA309A}" dt="2024-02-29T15:22:43.525" v="25" actId="1076"/>
          <ac:spMkLst>
            <pc:docMk/>
            <pc:sldMk cId="116052148" sldId="281"/>
            <ac:spMk id="7" creationId="{A85F858F-D613-052F-F6CE-806720042293}"/>
          </ac:spMkLst>
        </pc:spChg>
        <pc:spChg chg="mod">
          <ac:chgData name="Rosalie Gartner" userId="" providerId="" clId="Web-{5CFA9C2D-81FC-47E5-A17D-F34896DA309A}" dt="2024-02-29T15:22:50.166" v="27" actId="1076"/>
          <ac:spMkLst>
            <pc:docMk/>
            <pc:sldMk cId="116052148" sldId="281"/>
            <ac:spMk id="8" creationId="{0B9ED06B-D9BC-6BDF-0345-F817ADA85ACD}"/>
          </ac:spMkLst>
        </pc:spChg>
        <pc:spChg chg="mod">
          <ac:chgData name="Rosalie Gartner" userId="" providerId="" clId="Web-{5CFA9C2D-81FC-47E5-A17D-F34896DA309A}" dt="2024-02-29T15:22:47.010" v="26" actId="1076"/>
          <ac:spMkLst>
            <pc:docMk/>
            <pc:sldMk cId="116052148" sldId="281"/>
            <ac:spMk id="12" creationId="{97A001F7-E01E-6CC3-C3E6-0D5E166B18DB}"/>
          </ac:spMkLst>
        </pc:spChg>
        <pc:picChg chg="add del mod">
          <ac:chgData name="Rosalie Gartner" userId="" providerId="" clId="Web-{5CFA9C2D-81FC-47E5-A17D-F34896DA309A}" dt="2024-02-29T15:30:22.809" v="46"/>
          <ac:picMkLst>
            <pc:docMk/>
            <pc:sldMk cId="116052148" sldId="281"/>
            <ac:picMk id="2" creationId="{6E063F8E-BB91-FD15-2C92-FD4CF8A866E7}"/>
          </ac:picMkLst>
        </pc:picChg>
        <pc:picChg chg="add del mod">
          <ac:chgData name="Rosalie Gartner" userId="" providerId="" clId="Web-{5CFA9C2D-81FC-47E5-A17D-F34896DA309A}" dt="2024-02-29T15:30:18.559" v="44"/>
          <ac:picMkLst>
            <pc:docMk/>
            <pc:sldMk cId="116052148" sldId="281"/>
            <ac:picMk id="4" creationId="{E61B8799-0B29-CCC4-DCFC-6A08A229B8C7}"/>
          </ac:picMkLst>
        </pc:picChg>
        <pc:picChg chg="mod modCrop">
          <ac:chgData name="Rosalie Gartner" userId="" providerId="" clId="Web-{5CFA9C2D-81FC-47E5-A17D-F34896DA309A}" dt="2024-02-29T15:22:26.509" v="21" actId="1076"/>
          <ac:picMkLst>
            <pc:docMk/>
            <pc:sldMk cId="116052148" sldId="281"/>
            <ac:picMk id="6" creationId="{7B93C886-3361-06C8-BC93-20F583AE6434}"/>
          </ac:picMkLst>
        </pc:picChg>
        <pc:picChg chg="mod">
          <ac:chgData name="Rosalie Gartner" userId="" providerId="" clId="Web-{5CFA9C2D-81FC-47E5-A17D-F34896DA309A}" dt="2024-02-29T15:22:05.493" v="18" actId="14100"/>
          <ac:picMkLst>
            <pc:docMk/>
            <pc:sldMk cId="116052148" sldId="281"/>
            <ac:picMk id="10" creationId="{ED26FAA3-9349-0FAB-27B8-03DB8A5BD692}"/>
          </ac:picMkLst>
        </pc:picChg>
        <pc:picChg chg="mod">
          <ac:chgData name="Rosalie Gartner" userId="" providerId="" clId="Web-{5CFA9C2D-81FC-47E5-A17D-F34896DA309A}" dt="2024-02-29T15:22:30.259" v="22" actId="1076"/>
          <ac:picMkLst>
            <pc:docMk/>
            <pc:sldMk cId="116052148" sldId="281"/>
            <ac:picMk id="11" creationId="{C8EB78F7-9EB7-5183-2E74-747747A96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B58AF7-4503-4B0C-A940-C28F017DD5C8}" type="datetimeFigureOut">
              <a:t>2/29/2024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44645E-E7E2-46E9-8708-2F5967589013}" type="slidenum">
              <a:t>‹#›</a:t>
            </a:fld>
            <a:endParaRPr lang="en-US"/>
          </a:p>
        </p:txBody>
      </p:sp>
    </p:spTree>
    <p:extLst>
      <p:ext uri="{BB962C8B-B14F-4D97-AF65-F5344CB8AC3E}">
        <p14:creationId xmlns:p14="http://schemas.microsoft.com/office/powerpoint/2010/main" val="4094121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github.com/a4blip/A4BLiP/blob/master/Resources/5_Metadata.md#myfootnote8"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github.com/a4blip/A4BLiP/blob/master/Resources/5_Metadata.md#myfootnote43"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github.com/a4blip/A4BLiP/blob/master/Resources/5_Metadata.md#myfootnote44"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Hello, everyone.  I am Rebecca Wells, your Student Life Archivist.  I work in Special Collections and University Archives with my colleagues here and a few who are working in the library right now.</a:t>
            </a:r>
          </a:p>
          <a:p>
            <a:r>
              <a:rPr lang="en-US"/>
              <a:t> </a:t>
            </a:r>
            <a:endParaRPr lang="en-US">
              <a:ea typeface="Calibri"/>
              <a:cs typeface="Calibri"/>
            </a:endParaRPr>
          </a:p>
          <a:p>
            <a:r>
              <a:rPr lang="en-US"/>
              <a:t>As the Student Life Archivist, I work with students and alumni to collect, preserve, and share their history here on campus. One of my key goals is to empower students to take an active role in preserving their impact at Iowa State and to build a more robust and inclusive record of student life here at ISU.  </a:t>
            </a:r>
          </a:p>
          <a:p>
            <a:r>
              <a:rPr lang="en-US"/>
              <a:t> </a:t>
            </a:r>
            <a:endParaRPr lang="en-US">
              <a:ea typeface="Calibri"/>
              <a:cs typeface="Calibri"/>
            </a:endParaRPr>
          </a:p>
          <a:p>
            <a:r>
              <a:rPr lang="en-US"/>
              <a:t>I have endeavored to learn how to do this work better through various means, including my active participation in Project STAND.  So, today, I’d like to share with you some more about my work with Project STAND and some of the resources available to you through this organization.  </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5844645E-E7E2-46E9-8708-2F5967589013}" type="slidenum">
              <a:rPr lang="en-US"/>
              <a:t>5</a:t>
            </a:fld>
            <a:endParaRPr lang="en-US"/>
          </a:p>
        </p:txBody>
      </p:sp>
    </p:spTree>
    <p:extLst>
      <p:ext uri="{BB962C8B-B14F-4D97-AF65-F5344CB8AC3E}">
        <p14:creationId xmlns:p14="http://schemas.microsoft.com/office/powerpoint/2010/main" val="22582093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Parks Library is working with in partnership with seven other cultural heritage organizations in the state of Iowa to create a digital collection of materials from those archives and museums. </a:t>
            </a:r>
          </a:p>
          <a:p>
            <a:r>
              <a:rPr lang="en-US"/>
              <a:t> </a:t>
            </a:r>
            <a:endParaRPr lang="en-US">
              <a:cs typeface="Calibri"/>
            </a:endParaRPr>
          </a:p>
          <a:p>
            <a:r>
              <a:rPr lang="en-US"/>
              <a:t>[read off list of partners]</a:t>
            </a:r>
            <a:endParaRPr lang="en-US">
              <a:cs typeface="Calibri"/>
            </a:endParaRPr>
          </a:p>
          <a:p>
            <a:r>
              <a:rPr lang="en-US"/>
              <a:t> </a:t>
            </a:r>
            <a:endParaRPr lang="en-US">
              <a:cs typeface="Calibri"/>
            </a:endParaRPr>
          </a:p>
          <a:p>
            <a:r>
              <a:rPr lang="en-US"/>
              <a:t>We recognize that this is not by any means a complete group of archives and museums in the state with relevant material. It is a starting point for a project like this, and we hope that it will grow in the future beyond the initial grant.</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844645E-E7E2-46E9-8708-2F5967589013}" type="slidenum">
              <a:rPr lang="en-US"/>
              <a:t>14</a:t>
            </a:fld>
            <a:endParaRPr lang="en-US"/>
          </a:p>
        </p:txBody>
      </p:sp>
    </p:spTree>
    <p:extLst>
      <p:ext uri="{BB962C8B-B14F-4D97-AF65-F5344CB8AC3E}">
        <p14:creationId xmlns:p14="http://schemas.microsoft.com/office/powerpoint/2010/main" val="1494225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materials included in the project are held by these 8 institutions that have not been digitized.</a:t>
            </a:r>
          </a:p>
          <a:p>
            <a:pPr marL="285750" indent="-285750">
              <a:buFont typeface="Arial"/>
              <a:buChar char="•"/>
            </a:pPr>
            <a:r>
              <a:rPr lang="en-US"/>
              <a:t>A large part includes Black newspapers from Iowa, and particularly </a:t>
            </a:r>
          </a:p>
          <a:p>
            <a:pPr marL="742950" lvl="2" indent="-285750">
              <a:buFont typeface="Arial"/>
              <a:buChar char="•"/>
            </a:pPr>
            <a:r>
              <a:rPr lang="en-US" i="1"/>
              <a:t>The Iowa Bystander</a:t>
            </a:r>
            <a:r>
              <a:rPr lang="en-US"/>
              <a:t>, a Des Moines-based Black newspaper published through much of 20th century.</a:t>
            </a:r>
            <a:endParaRPr lang="en-US">
              <a:cs typeface="Calibri" panose="020F0502020204030204"/>
            </a:endParaRPr>
          </a:p>
          <a:p>
            <a:pPr marL="285750" indent="-285750">
              <a:buFont typeface="Arial"/>
              <a:buChar char="•"/>
            </a:pPr>
            <a:r>
              <a:rPr lang="en-US"/>
              <a:t>other printed materials, </a:t>
            </a:r>
          </a:p>
          <a:p>
            <a:pPr marL="285750" indent="-285750">
              <a:buFont typeface="Arial"/>
              <a:buChar char="•"/>
            </a:pPr>
            <a:r>
              <a:rPr lang="en-US"/>
              <a:t>video and audio recordings, </a:t>
            </a:r>
            <a:endParaRPr lang="en-US">
              <a:cs typeface="Calibri"/>
            </a:endParaRPr>
          </a:p>
          <a:p>
            <a:pPr marL="285750" indent="-285750">
              <a:buFont typeface="Arial"/>
              <a:buChar char="•"/>
            </a:pPr>
            <a:r>
              <a:rPr lang="en-US"/>
              <a:t>scrapbooks, </a:t>
            </a:r>
            <a:endParaRPr lang="en-US">
              <a:cs typeface="Calibri"/>
            </a:endParaRPr>
          </a:p>
          <a:p>
            <a:pPr marL="285750" indent="-285750">
              <a:buFont typeface="Arial"/>
              <a:buChar char="•"/>
            </a:pPr>
            <a:r>
              <a:rPr lang="en-US"/>
              <a:t>photographs, </a:t>
            </a:r>
            <a:endParaRPr lang="en-US">
              <a:cs typeface="Calibri"/>
            </a:endParaRPr>
          </a:p>
          <a:p>
            <a:pPr marL="285750" indent="-285750">
              <a:buFont typeface="Arial"/>
              <a:buChar char="•"/>
            </a:pPr>
            <a:r>
              <a:rPr lang="en-US"/>
              <a:t>and other historical documents.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844645E-E7E2-46E9-8708-2F5967589013}" type="slidenum">
              <a:rPr lang="en-US"/>
              <a:t>15</a:t>
            </a:fld>
            <a:endParaRPr lang="en-US"/>
          </a:p>
        </p:txBody>
      </p:sp>
    </p:spTree>
    <p:extLst>
      <p:ext uri="{BB962C8B-B14F-4D97-AF65-F5344CB8AC3E}">
        <p14:creationId xmlns:p14="http://schemas.microsoft.com/office/powerpoint/2010/main" val="1613471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product will be an online portal in which to search and browse the collections. It will include a landing page with information about the project, the partners involved, and it may have interactive features like a timeline and map to see how the documents relate to each other in terms of geography and time. And this portion of the project is being led by my colleague Laura Sullivan, in the Library’s Digital Scholarship and Initiatives unit.</a:t>
            </a:r>
          </a:p>
          <a:p>
            <a:r>
              <a:rPr lang="en-US"/>
              <a:t> </a:t>
            </a:r>
            <a:endParaRPr lang="en-US">
              <a:cs typeface="Calibri"/>
            </a:endParaRPr>
          </a:p>
          <a:p>
            <a:r>
              <a:rPr lang="en-US"/>
              <a:t>The image shown here is just an example image what such a site might look like, showing thumbnail images of the documents, which you can click on to see enlarged with more information. This is not representative of the project itself, but is here for illustrative purposes only. The portal has not been created yet.</a:t>
            </a:r>
            <a:endParaRPr lang="en-US">
              <a:cs typeface="Calibri"/>
            </a:endParaRPr>
          </a:p>
        </p:txBody>
      </p:sp>
      <p:sp>
        <p:nvSpPr>
          <p:cNvPr id="4" name="Slide Number Placeholder 3"/>
          <p:cNvSpPr>
            <a:spLocks noGrp="1"/>
          </p:cNvSpPr>
          <p:nvPr>
            <p:ph type="sldNum" sz="quarter" idx="5"/>
          </p:nvPr>
        </p:nvSpPr>
        <p:spPr/>
        <p:txBody>
          <a:bodyPr/>
          <a:lstStyle/>
          <a:p>
            <a:fld id="{5844645E-E7E2-46E9-8708-2F5967589013}" type="slidenum">
              <a:rPr lang="en-US"/>
              <a:t>16</a:t>
            </a:fld>
            <a:endParaRPr lang="en-US"/>
          </a:p>
        </p:txBody>
      </p:sp>
    </p:spTree>
    <p:extLst>
      <p:ext uri="{BB962C8B-B14F-4D97-AF65-F5344CB8AC3E}">
        <p14:creationId xmlns:p14="http://schemas.microsoft.com/office/powerpoint/2010/main" val="309246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partners are:</a:t>
            </a:r>
          </a:p>
          <a:p>
            <a:pPr marL="285750" indent="-285750">
              <a:buFont typeface="Arial"/>
              <a:buChar char="•"/>
            </a:pPr>
            <a:r>
              <a:rPr lang="en-US"/>
              <a:t>Making relevant historical documents in their collections available for use in this online portal</a:t>
            </a:r>
            <a:endParaRPr lang="en-US">
              <a:cs typeface="Calibri"/>
            </a:endParaRPr>
          </a:p>
          <a:p>
            <a:r>
              <a:rPr lang="en-US"/>
              <a:t> </a:t>
            </a:r>
            <a:endParaRPr lang="en-US">
              <a:cs typeface="Calibri"/>
            </a:endParaRPr>
          </a:p>
          <a:p>
            <a:r>
              <a:rPr lang="en-US"/>
              <a:t>ISU is:</a:t>
            </a:r>
            <a:endParaRPr lang="en-US">
              <a:cs typeface="Calibri"/>
            </a:endParaRPr>
          </a:p>
          <a:p>
            <a:pPr marL="285750" indent="-285750">
              <a:buFont typeface="Arial"/>
              <a:buChar char="•"/>
            </a:pPr>
            <a:r>
              <a:rPr lang="en-US"/>
              <a:t>hosting the digital infrastructure to make the make the materials available online</a:t>
            </a:r>
            <a:endParaRPr lang="en-US">
              <a:cs typeface="Calibri"/>
            </a:endParaRPr>
          </a:p>
          <a:p>
            <a:r>
              <a:rPr lang="en-US"/>
              <a:t> </a:t>
            </a:r>
            <a:endParaRPr lang="en-US">
              <a:cs typeface="Calibri"/>
            </a:endParaRPr>
          </a:p>
          <a:p>
            <a:r>
              <a:rPr lang="en-US"/>
              <a:t>Different institutions have different levels of staffing and various needs, so from there our relationship with each institution is unique. </a:t>
            </a:r>
            <a:endParaRPr lang="en-US">
              <a:cs typeface="Calibri"/>
            </a:endParaRPr>
          </a:p>
          <a:p>
            <a:r>
              <a:rPr lang="en-US"/>
              <a:t> </a:t>
            </a:r>
            <a:endParaRPr lang="en-US">
              <a:cs typeface="Calibri"/>
            </a:endParaRPr>
          </a:p>
          <a:p>
            <a:r>
              <a:rPr lang="en-US"/>
              <a:t>Depending on needs, either ISU or the partner may be doing any of the following:</a:t>
            </a:r>
            <a:endParaRPr lang="en-US">
              <a:cs typeface="Calibri"/>
            </a:endParaRPr>
          </a:p>
          <a:p>
            <a:pPr marL="285750" indent="-285750">
              <a:buFont typeface="Arial"/>
              <a:buChar char="•"/>
            </a:pPr>
            <a:r>
              <a:rPr lang="en-US"/>
              <a:t>Scanning the documents</a:t>
            </a:r>
            <a:endParaRPr lang="en-US">
              <a:cs typeface="Calibri"/>
            </a:endParaRPr>
          </a:p>
          <a:p>
            <a:pPr marL="285750" indent="-285750">
              <a:buFont typeface="Arial"/>
              <a:buChar char="•"/>
            </a:pPr>
            <a:r>
              <a:rPr lang="en-US"/>
              <a:t>Creating the descriptive metadata for the documents</a:t>
            </a:r>
            <a:endParaRPr lang="en-US">
              <a:cs typeface="Calibri"/>
            </a:endParaRPr>
          </a:p>
          <a:p>
            <a:pPr marL="285750" indent="-285750">
              <a:buFont typeface="Arial"/>
              <a:buChar char="•"/>
            </a:pPr>
            <a:r>
              <a:rPr lang="en-US"/>
              <a:t>Hosting the documents in their institution’s online system</a:t>
            </a:r>
            <a:endParaRPr lang="en-US">
              <a:cs typeface="Calibri"/>
            </a:endParaRPr>
          </a:p>
          <a:p>
            <a:pPr marL="285750" indent="-285750">
              <a:buFont typeface="Arial"/>
              <a:buChar char="•"/>
            </a:pPr>
            <a:r>
              <a:rPr lang="en-US"/>
              <a:t>Providing long-term preservation of the digital files</a:t>
            </a:r>
            <a:endParaRPr lang="en-US">
              <a:cs typeface="Calibri"/>
            </a:endParaRPr>
          </a:p>
          <a:p>
            <a:r>
              <a:rPr lang="en-US"/>
              <a:t> </a:t>
            </a:r>
            <a:endParaRPr lang="en-US">
              <a:cs typeface="Calibri"/>
            </a:endParaRPr>
          </a:p>
          <a:p>
            <a:r>
              <a:rPr lang="en-US"/>
              <a:t>Additionally, some of the material to be included is in not the best physical condition and needs work to stabilize it in order for it to be safe to handle. The Library’s conservator is doing that work where needed.</a:t>
            </a:r>
            <a:endParaRPr lang="en-US">
              <a:cs typeface="Calibri"/>
            </a:endParaRPr>
          </a:p>
          <a:p>
            <a:r>
              <a:rPr lang="en-US"/>
              <a:t> </a:t>
            </a:r>
            <a:endParaRPr lang="en-US">
              <a:cs typeface="Calibri"/>
            </a:endParaRPr>
          </a:p>
          <a:p>
            <a:r>
              <a:rPr lang="en-US"/>
              <a:t>Other library staff is involved in the grant work, as well:</a:t>
            </a:r>
            <a:endParaRPr lang="en-US">
              <a:cs typeface="Calibri"/>
            </a:endParaRPr>
          </a:p>
          <a:p>
            <a:pPr marL="285750" indent="-285750">
              <a:buFont typeface="Arial"/>
              <a:buChar char="•"/>
            </a:pPr>
            <a:r>
              <a:rPr lang="en-US"/>
              <a:t>staff from Metadata Services will be creating the descriptive metadata for the documents</a:t>
            </a:r>
            <a:endParaRPr lang="en-US">
              <a:cs typeface="Calibri"/>
            </a:endParaRPr>
          </a:p>
          <a:p>
            <a:pPr marL="285750" indent="-285750">
              <a:buFont typeface="Arial"/>
              <a:buChar char="•"/>
            </a:pPr>
            <a:r>
              <a:rPr lang="en-US"/>
              <a:t>staff from Digital Scholarship and Initiatives will be creating the online portal, uploading the files, and doing any troubleshooting</a:t>
            </a:r>
            <a:endParaRPr lang="en-US">
              <a:cs typeface="Calibri"/>
            </a:endParaRPr>
          </a:p>
          <a:p>
            <a:r>
              <a:rPr lang="en-US"/>
              <a:t>So, it is a project that touches many departments in the library.</a:t>
            </a:r>
          </a:p>
        </p:txBody>
      </p:sp>
      <p:sp>
        <p:nvSpPr>
          <p:cNvPr id="4" name="Slide Number Placeholder 3"/>
          <p:cNvSpPr>
            <a:spLocks noGrp="1"/>
          </p:cNvSpPr>
          <p:nvPr>
            <p:ph type="sldNum" sz="quarter" idx="5"/>
          </p:nvPr>
        </p:nvSpPr>
        <p:spPr/>
        <p:txBody>
          <a:bodyPr/>
          <a:lstStyle/>
          <a:p>
            <a:fld id="{5844645E-E7E2-46E9-8708-2F5967589013}" type="slidenum">
              <a:rPr lang="en-US"/>
              <a:t>17</a:t>
            </a:fld>
            <a:endParaRPr lang="en-US"/>
          </a:p>
        </p:txBody>
      </p:sp>
    </p:spTree>
    <p:extLst>
      <p:ext uri="{BB962C8B-B14F-4D97-AF65-F5344CB8AC3E}">
        <p14:creationId xmlns:p14="http://schemas.microsoft.com/office/powerpoint/2010/main" val="121081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Recognizing our positionality as a group of mostly white staff members involved in a project lifting up Black voices, we wrote into the budget funds to pay an honorarium to a 10-member community advisory board. We invited people from across the state that are highly involved in Black community projects, and we have been very fortunate to have their enthusiastic support of the project and insights.</a:t>
            </a:r>
          </a:p>
          <a:p>
            <a:r>
              <a:rPr lang="en-US"/>
              <a:t> </a:t>
            </a:r>
            <a:endParaRPr lang="en-US">
              <a:cs typeface="Calibri"/>
            </a:endParaRPr>
          </a:p>
          <a:p>
            <a:r>
              <a:rPr lang="en-US"/>
              <a:t>Their role is to advise us on questions of ethics and sensitivity. </a:t>
            </a:r>
            <a:endParaRPr lang="en-US">
              <a:cs typeface="Calibri"/>
            </a:endParaRPr>
          </a:p>
          <a:p>
            <a:r>
              <a:rPr lang="en-US"/>
              <a:t> </a:t>
            </a:r>
            <a:endParaRPr lang="en-US">
              <a:cs typeface="Calibri"/>
            </a:endParaRPr>
          </a:p>
          <a:p>
            <a:r>
              <a:rPr lang="en-US"/>
              <a:t>Outdated and offensive terminology that might be included in some of the historical materials.</a:t>
            </a:r>
            <a:endParaRPr lang="en-US">
              <a:cs typeface="Calibri"/>
            </a:endParaRPr>
          </a:p>
          <a:p>
            <a:r>
              <a:rPr lang="en-US"/>
              <a:t> </a:t>
            </a:r>
            <a:endParaRPr lang="en-US">
              <a:cs typeface="Calibri"/>
            </a:endParaRPr>
          </a:p>
          <a:p>
            <a:r>
              <a:rPr lang="en-US"/>
              <a:t>And if there are any questions of privacy or other concerns that may arise in the materials.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844645E-E7E2-46E9-8708-2F5967589013}" type="slidenum">
              <a:rPr lang="en-US"/>
              <a:t>18</a:t>
            </a:fld>
            <a:endParaRPr lang="en-US"/>
          </a:p>
        </p:txBody>
      </p:sp>
    </p:spTree>
    <p:extLst>
      <p:ext uri="{BB962C8B-B14F-4D97-AF65-F5344CB8AC3E}">
        <p14:creationId xmlns:p14="http://schemas.microsoft.com/office/powerpoint/2010/main" val="7319694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sum up:</a:t>
            </a:r>
          </a:p>
          <a:p>
            <a:pPr marL="285750" indent="-285750">
              <a:buFont typeface="Arial"/>
              <a:buChar char="•"/>
            </a:pPr>
            <a:r>
              <a:rPr lang="en-US"/>
              <a:t>we are 8 institutions working in partnership</a:t>
            </a:r>
            <a:endParaRPr lang="en-US">
              <a:cs typeface="Calibri"/>
            </a:endParaRPr>
          </a:p>
          <a:p>
            <a:pPr marL="285750" indent="-285750">
              <a:buFont typeface="Arial"/>
              <a:buChar char="•"/>
            </a:pPr>
            <a:r>
              <a:rPr lang="en-US"/>
              <a:t>to create 1 online digital collection portal</a:t>
            </a:r>
            <a:endParaRPr lang="en-US">
              <a:cs typeface="Calibri"/>
            </a:endParaRPr>
          </a:p>
          <a:p>
            <a:pPr marL="285750" indent="-285750">
              <a:buFont typeface="Arial"/>
              <a:buChar char="•"/>
            </a:pPr>
            <a:r>
              <a:rPr lang="en-US"/>
              <a:t>which will be available for users</a:t>
            </a:r>
            <a:endParaRPr lang="en-US">
              <a:cs typeface="Calibri"/>
            </a:endParaRPr>
          </a:p>
          <a:p>
            <a:pPr marL="285750" indent="-285750">
              <a:buFont typeface="Arial"/>
              <a:buChar char="•"/>
            </a:pPr>
            <a:r>
              <a:rPr lang="en-US"/>
              <a:t>in 2025!</a:t>
            </a:r>
            <a:endParaRPr lang="en-US">
              <a:cs typeface="Calibri"/>
            </a:endParaRPr>
          </a:p>
        </p:txBody>
      </p:sp>
      <p:sp>
        <p:nvSpPr>
          <p:cNvPr id="4" name="Slide Number Placeholder 3"/>
          <p:cNvSpPr>
            <a:spLocks noGrp="1"/>
          </p:cNvSpPr>
          <p:nvPr>
            <p:ph type="sldNum" sz="quarter" idx="5"/>
          </p:nvPr>
        </p:nvSpPr>
        <p:spPr/>
        <p:txBody>
          <a:bodyPr/>
          <a:lstStyle/>
          <a:p>
            <a:fld id="{5844645E-E7E2-46E9-8708-2F5967589013}" type="slidenum">
              <a:rPr lang="en-US"/>
              <a:t>19</a:t>
            </a:fld>
            <a:endParaRPr lang="en-US"/>
          </a:p>
        </p:txBody>
      </p:sp>
    </p:spTree>
    <p:extLst>
      <p:ext uri="{BB962C8B-B14F-4D97-AF65-F5344CB8AC3E}">
        <p14:creationId xmlns:p14="http://schemas.microsoft.com/office/powerpoint/2010/main" val="17449957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5844645E-E7E2-46E9-8708-2F5967589013}" type="slidenum">
              <a:t>20</a:t>
            </a:fld>
            <a:endParaRPr lang="en-US"/>
          </a:p>
        </p:txBody>
      </p:sp>
    </p:spTree>
    <p:extLst>
      <p:ext uri="{BB962C8B-B14F-4D97-AF65-F5344CB8AC3E}">
        <p14:creationId xmlns:p14="http://schemas.microsoft.com/office/powerpoint/2010/main" val="26771894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My job is Processing archival material.  In broad terms, that means that once a donation has been received, I go through it to figure out what to keep, and how to organize it, then describe it in a finding aid so that researchers can find it.  You see all those steps represented in the pictures here. </a:t>
            </a:r>
            <a:endParaRPr lang="en-US" dirty="0"/>
          </a:p>
          <a:p>
            <a:endParaRPr lang="en-US" dirty="0"/>
          </a:p>
          <a:p>
            <a:r>
              <a:rPr lang="en-US" dirty="0"/>
              <a:t>Each of these finding aids requires a Biographical note where we have to describe the creator of the records. To write those I search through the records themselves and through the information provided by the donor, but I also end up doing general web searches a lot. If I did a search on you right now, would you want me to use the information I find to create your biography? </a:t>
            </a:r>
            <a:endParaRPr lang="en-US" dirty="0">
              <a:cs typeface="Calibri"/>
            </a:endParaRPr>
          </a:p>
          <a:p>
            <a:endParaRPr lang="en-US" dirty="0">
              <a:cs typeface="Calibri"/>
            </a:endParaRPr>
          </a:p>
          <a:p>
            <a:endParaRPr lang="en-US" dirty="0">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844645E-E7E2-46E9-8708-2F5967589013}" type="slidenum">
              <a:t>21</a:t>
            </a:fld>
            <a:endParaRPr lang="en-US"/>
          </a:p>
        </p:txBody>
      </p:sp>
    </p:spTree>
    <p:extLst>
      <p:ext uri="{BB962C8B-B14F-4D97-AF65-F5344CB8AC3E}">
        <p14:creationId xmlns:p14="http://schemas.microsoft.com/office/powerpoint/2010/main" val="4375699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Including me, there are 4 full time staff and around 5 student workers who process collections.  </a:t>
            </a:r>
            <a:r>
              <a:rPr lang="en-US" dirty="0">
                <a:ea typeface="Calibri" panose="020F0502020204030204"/>
                <a:cs typeface="Calibri" panose="020F0502020204030204"/>
              </a:rPr>
              <a:t>Even though my job is behind the scenes and you won't see what I'm doing, the work we do does have an impact on how you view a collection and what you know about it. [Little yellow sticker]</a:t>
            </a:r>
          </a:p>
          <a:p>
            <a:endParaRPr lang="en-US" dirty="0">
              <a:ea typeface="Calibri" panose="020F0502020204030204"/>
              <a:cs typeface="Calibri" panose="020F0502020204030204"/>
            </a:endParaRPr>
          </a:p>
          <a:p>
            <a:r>
              <a:rPr lang="en-US" dirty="0">
                <a:ea typeface="Calibri" panose="020F0502020204030204"/>
                <a:cs typeface="Calibri" panose="020F0502020204030204"/>
              </a:rPr>
              <a:t>Back when I was in grad school, they were still teaching that archivists are neutral. We know better now, that we all come with a bias and view life through a specific lens. What my lived experience is most likely doesn’t match up with yours, but I'm still responsible for describing all these collections and creators to the best of my ability.  Now, we’re working to decenter </a:t>
            </a:r>
            <a:r>
              <a:rPr lang="en-US" b="0" i="0" dirty="0">
                <a:solidFill>
                  <a:srgbClr val="1F2328"/>
                </a:solidFill>
                <a:effectLst/>
                <a:latin typeface="-apple-system"/>
              </a:rPr>
              <a:t>“neutrality” and “objectivity” in favor of “respect” and “care.”</a:t>
            </a:r>
            <a:r>
              <a:rPr lang="en-US" b="0" i="0" u="sng" baseline="30000" dirty="0">
                <a:solidFill>
                  <a:srgbClr val="1F2328"/>
                </a:solidFill>
                <a:effectLst/>
                <a:latin typeface="-apple-system"/>
                <a:hlinkClick r:id="rId3"/>
              </a:rPr>
              <a:t>8</a:t>
            </a:r>
            <a:endParaRPr lang="en-US" dirty="0">
              <a:ea typeface="Calibri" panose="020F0502020204030204"/>
              <a:cs typeface="Calibri" panose="020F0502020204030204"/>
            </a:endParaRPr>
          </a:p>
          <a:p>
            <a:pPr marL="171450" indent="-171450">
              <a:buFont typeface="Arial,Sans-Serif"/>
              <a:buChar char="•"/>
            </a:pPr>
            <a:endParaRPr lang="en-US" dirty="0"/>
          </a:p>
          <a:p>
            <a:r>
              <a:rPr lang="en-US" dirty="0"/>
              <a:t>Looking at this panel, you can see SCUA doesn't have much diversity. Additionally, in a 2021 survey of archivists, only 16% of respondents were BIPOC, so that gives you a general idea of the diversity within the profession as a whole. </a:t>
            </a:r>
            <a:endParaRPr lang="en-US" dirty="0">
              <a:ea typeface="Calibri"/>
              <a:cs typeface="Calibri"/>
            </a:endParaRPr>
          </a:p>
          <a:p>
            <a:br>
              <a:rPr lang="en-US" dirty="0">
                <a:cs typeface="+mn-lt"/>
              </a:rPr>
            </a:br>
            <a:endParaRPr lang="en-US" dirty="0">
              <a:ea typeface="Calibri" panose="020F0502020204030204"/>
              <a:cs typeface="Calibri" panose="020F0502020204030204"/>
            </a:endParaRPr>
          </a:p>
          <a:p>
            <a:pPr marL="285750" indent="-285750">
              <a:buFont typeface="Calibri,Sans-Serif"/>
              <a:buChar char="-"/>
            </a:pP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844645E-E7E2-46E9-8708-2F5967589013}" type="slidenum">
              <a:t>22</a:t>
            </a:fld>
            <a:endParaRPr lang="en-US"/>
          </a:p>
        </p:txBody>
      </p:sp>
    </p:spTree>
    <p:extLst>
      <p:ext uri="{BB962C8B-B14F-4D97-AF65-F5344CB8AC3E}">
        <p14:creationId xmlns:p14="http://schemas.microsoft.com/office/powerpoint/2010/main" val="30096740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Since I want to be able to describe all our creators in a respectful way, that means finding sources that will help me do so. That leads us to the Inclusive Description Reading group. This is list of 23 different resources touching on a variety of descriptive practices. </a:t>
            </a:r>
            <a:endParaRPr lang="en-US" dirty="0"/>
          </a:p>
          <a:p>
            <a:endParaRPr lang="en-US" dirty="0">
              <a:cs typeface="Calibri"/>
            </a:endParaRPr>
          </a:p>
          <a:p>
            <a:r>
              <a:rPr lang="en-US" dirty="0">
                <a:cs typeface="Calibri"/>
              </a:rPr>
              <a:t>I started working through these back in 2019 with just my staff, the 4 of us responsible for describing collections. Like most things, we got a little derailed with COVID and staff departures, but started back up again in 2023. This time around, the entire department is doing this together, so it's not just Processing staff anymore. We meet monthly (for the most part) to review 1 new resource each time. </a:t>
            </a:r>
            <a:endParaRPr lang="en-US" dirty="0"/>
          </a:p>
          <a:p>
            <a:endParaRPr lang="en-US" dirty="0">
              <a:cs typeface="Calibri"/>
            </a:endParaRPr>
          </a:p>
          <a:p>
            <a:r>
              <a:rPr lang="en-US" dirty="0">
                <a:cs typeface="Calibri"/>
              </a:rPr>
              <a:t>The goal of this group is not to sit around and talk about this stuff in theory, </a:t>
            </a:r>
            <a:r>
              <a:rPr lang="en-US" dirty="0" err="1">
                <a:cs typeface="Calibri"/>
              </a:rPr>
              <a:t>its</a:t>
            </a:r>
            <a:r>
              <a:rPr lang="en-US" dirty="0">
                <a:cs typeface="Calibri"/>
              </a:rPr>
              <a:t> to read an article and decide what concrete changes we can make to our existing procedures. </a:t>
            </a:r>
            <a:endParaRPr lang="en-US" dirty="0">
              <a:ea typeface="Calibri"/>
              <a:cs typeface="Calibri"/>
            </a:endParaRPr>
          </a:p>
          <a:p>
            <a:endParaRPr lang="en-US" dirty="0">
              <a:cs typeface="Calibri"/>
            </a:endParaRPr>
          </a:p>
          <a:p>
            <a:r>
              <a:rPr lang="en-US" dirty="0" err="1">
                <a:cs typeface="Calibri"/>
              </a:rPr>
              <a:t>Its</a:t>
            </a:r>
            <a:r>
              <a:rPr lang="en-US" dirty="0">
                <a:cs typeface="Calibri"/>
              </a:rPr>
              <a:t> also important to note that we're changing policies and procedures, we aren't reviewing all of our collections.We have somewhere around 20,000 linear feet, which</a:t>
            </a:r>
            <a:r>
              <a:rPr lang="en-US" dirty="0"/>
              <a:t> is  3.8 miles or 180 campanile's so </a:t>
            </a:r>
            <a:r>
              <a:rPr lang="en-US" dirty="0" err="1"/>
              <a:t>its</a:t>
            </a:r>
            <a:r>
              <a:rPr lang="en-US" dirty="0"/>
              <a:t> not realistic to review everything. Instead, we're focusing on making sure we do things a little better moving forward with new donations we get, which is about 200-300 per year.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844645E-E7E2-46E9-8708-2F5967589013}" type="slidenum">
              <a:rPr lang="en-US"/>
              <a:t>23</a:t>
            </a:fld>
            <a:endParaRPr lang="en-US"/>
          </a:p>
        </p:txBody>
      </p:sp>
    </p:spTree>
    <p:extLst>
      <p:ext uri="{BB962C8B-B14F-4D97-AF65-F5344CB8AC3E}">
        <p14:creationId xmlns:p14="http://schemas.microsoft.com/office/powerpoint/2010/main" val="359564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Project STAND held its first residency in September of 2021 with the theme, </a:t>
            </a:r>
            <a:r>
              <a:rPr lang="en-US" i="1"/>
              <a:t>Archiving in Black: Student Organizing at HBCU’s and Cross-Cultural Movements</a:t>
            </a:r>
            <a:r>
              <a:rPr lang="en-US"/>
              <a:t>.  The second residency was held in September of last year with the theme, </a:t>
            </a:r>
            <a:r>
              <a:rPr lang="en-US" i="1"/>
              <a:t>Archiving Joy and Trauma: The Humanization of BIPOC Communities</a:t>
            </a:r>
            <a:r>
              <a:rPr lang="en-US"/>
              <a:t>.  </a:t>
            </a:r>
          </a:p>
          <a:p>
            <a:r>
              <a:rPr lang="en-US"/>
              <a:t> </a:t>
            </a:r>
            <a:endParaRPr lang="en-US">
              <a:ea typeface="Calibri"/>
              <a:cs typeface="Calibri"/>
            </a:endParaRPr>
          </a:p>
          <a:p>
            <a:r>
              <a:rPr lang="en-US"/>
              <a:t>Five fellows were invited to participate in the first residency, which took place virtually due to continued covid restrictions.  I was accepted to be one of the eight fellows invited to participate in the second residency, which took place at the AUC Woodruff Library in Atlanta, Georgia.  </a:t>
            </a:r>
          </a:p>
          <a:p>
            <a:r>
              <a:rPr lang="en-US"/>
              <a:t> </a:t>
            </a:r>
            <a:endParaRPr lang="en-US">
              <a:ea typeface="Calibri"/>
              <a:cs typeface="Calibri"/>
            </a:endParaRPr>
          </a:p>
          <a:p>
            <a:r>
              <a:rPr lang="en-US"/>
              <a:t>The goal of Project STAND’s residency programs is to bring together archivists, memory workers, and student organizers to learn from one another and create online educational resources available to everyone.  </a:t>
            </a:r>
          </a:p>
          <a:p>
            <a:r>
              <a:rPr lang="en-US"/>
              <a:t> </a:t>
            </a:r>
            <a:endParaRPr lang="en-US">
              <a:ea typeface="Calibri"/>
              <a:cs typeface="Calibri"/>
            </a:endParaRPr>
          </a:p>
          <a:p>
            <a:r>
              <a:rPr lang="en-US"/>
              <a:t>The fellows from the first residency created resources focusing on privacy and digital archiving.  They include the 5 Things Student Activists Need to Know to Protect Their Community, an Intake Meeting Guide for Archivists working with Student Organizers, and a Privacy Consent Form.  These resources prioritize an ecosystem of care in which the students and archivists are learning from one another.  </a:t>
            </a:r>
          </a:p>
          <a:p>
            <a:r>
              <a:rPr lang="en-US"/>
              <a:t> </a:t>
            </a:r>
            <a:endParaRPr lang="en-US">
              <a:ea typeface="Calibri"/>
              <a:cs typeface="Calibri"/>
            </a:endParaRPr>
          </a:p>
          <a:p>
            <a:r>
              <a:rPr lang="en-US"/>
              <a:t>The fellows from the second residency, including myself, created the zine </a:t>
            </a:r>
            <a:r>
              <a:rPr lang="en-US" i="1"/>
              <a:t>Archiving Joy and Trauma: Preserving the Fullness of Student Movements and Activists</a:t>
            </a:r>
            <a:r>
              <a:rPr lang="en-US"/>
              <a:t>, which prioritizes valuing and archiving the whole human experience of those engaged in student organizing.  However, we will talk more about the zine in a minute.  </a:t>
            </a:r>
          </a:p>
          <a:p>
            <a:r>
              <a:rPr lang="en-US"/>
              <a:t> </a:t>
            </a:r>
            <a:endParaRPr lang="en-US">
              <a:ea typeface="Calibri"/>
              <a:cs typeface="Calibri"/>
            </a:endParaRPr>
          </a:p>
          <a:p>
            <a:r>
              <a:rPr lang="en-US"/>
              <a:t>First, I want to talk to you a bit more about the residency program that I participated in.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5844645E-E7E2-46E9-8708-2F5967589013}" type="slidenum">
              <a:rPr lang="en-US"/>
              <a:t>6</a:t>
            </a:fld>
            <a:endParaRPr lang="en-US"/>
          </a:p>
        </p:txBody>
      </p:sp>
    </p:spTree>
    <p:extLst>
      <p:ext uri="{BB962C8B-B14F-4D97-AF65-F5344CB8AC3E}">
        <p14:creationId xmlns:p14="http://schemas.microsoft.com/office/powerpoint/2010/main" val="4030927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dirty="0">
                <a:ea typeface="Calibri"/>
                <a:cs typeface="Calibri"/>
              </a:rPr>
              <a:t>Read 6 resources with a 7th in the works</a:t>
            </a:r>
          </a:p>
          <a:p>
            <a:pPr marL="171450" indent="-171450">
              <a:buFont typeface="Calibri"/>
              <a:buChar char="-"/>
            </a:pPr>
            <a:endParaRPr lang="en-US" dirty="0">
              <a:ea typeface="Calibri"/>
              <a:cs typeface="Calibri"/>
            </a:endParaRPr>
          </a:p>
          <a:p>
            <a:pPr marL="171450" indent="-171450">
              <a:buFont typeface="Calibri"/>
              <a:buChar char="-"/>
            </a:pPr>
            <a:r>
              <a:rPr lang="en-US" dirty="0">
                <a:ea typeface="Calibri"/>
                <a:cs typeface="Calibri"/>
              </a:rPr>
              <a:t>On the left you’ll see an example of a content warning. We add these when we find things like racism, homophobia, in this case some strong antisemitic views. </a:t>
            </a:r>
          </a:p>
          <a:p>
            <a:pPr marL="171450" indent="-171450">
              <a:buFont typeface="Calibri"/>
              <a:buChar char="-"/>
            </a:pPr>
            <a:endParaRPr lang="en-US" dirty="0">
              <a:ea typeface="Calibri"/>
              <a:cs typeface="Calibri"/>
            </a:endParaRPr>
          </a:p>
          <a:p>
            <a:pPr marL="171450" indent="-171450">
              <a:buFont typeface="Calibri"/>
              <a:buChar char="-"/>
            </a:pPr>
            <a:r>
              <a:rPr lang="en-US" dirty="0">
                <a:ea typeface="Calibri"/>
                <a:cs typeface="Calibri"/>
              </a:rPr>
              <a:t>On the right you’ll see an example of a small change in language made to a finding aid recently based on the </a:t>
            </a:r>
            <a:r>
              <a:rPr lang="en-US" b="1" i="0" dirty="0">
                <a:solidFill>
                  <a:srgbClr val="1F2328"/>
                </a:solidFill>
                <a:effectLst/>
                <a:latin typeface="-apple-system"/>
              </a:rPr>
              <a:t>Archives for Black Lives in Philadelphia’s Anti-Racist Description guidelines</a:t>
            </a:r>
            <a:endParaRPr lang="en-US" dirty="0">
              <a:ea typeface="Calibri"/>
              <a:cs typeface="Calibri"/>
            </a:endParaRPr>
          </a:p>
          <a:p>
            <a:pPr marL="628650" marR="0" lvl="1" indent="-171450" algn="l" defTabSz="914400" rtl="0" eaLnBrk="1" fontAlgn="auto" latinLnBrk="0" hangingPunct="1">
              <a:lnSpc>
                <a:spcPct val="100000"/>
              </a:lnSpc>
              <a:spcBef>
                <a:spcPts val="0"/>
              </a:spcBef>
              <a:spcAft>
                <a:spcPts val="0"/>
              </a:spcAft>
              <a:buClrTx/>
              <a:buSzTx/>
              <a:buFont typeface="Calibri"/>
              <a:buChar char="-"/>
              <a:tabLst/>
              <a:defRPr/>
            </a:pPr>
            <a:r>
              <a:rPr lang="en-US" b="0" i="0" dirty="0">
                <a:solidFill>
                  <a:srgbClr val="1F2328"/>
                </a:solidFill>
                <a:effectLst/>
                <a:latin typeface="-apple-system"/>
              </a:rPr>
              <a:t>Use “enslaved” or “captive” [person/woman/man/child/laborer] rather than “slave” when describing people held in bondage. </a:t>
            </a:r>
            <a:r>
              <a:rPr lang="en-US" b="0" i="0" u="sng" baseline="30000" dirty="0">
                <a:solidFill>
                  <a:srgbClr val="1F2328"/>
                </a:solidFill>
                <a:effectLst/>
                <a:latin typeface="-apple-system"/>
                <a:hlinkClick r:id="rId3"/>
              </a:rPr>
              <a:t>43</a:t>
            </a:r>
            <a:r>
              <a:rPr lang="en-US" b="0" i="0" dirty="0">
                <a:solidFill>
                  <a:srgbClr val="1F2328"/>
                </a:solidFill>
                <a:effectLst/>
                <a:latin typeface="-apple-system"/>
              </a:rPr>
              <a:t> Use “enslaver” to describe people who held others in bondage.</a:t>
            </a:r>
            <a:r>
              <a:rPr lang="en-US" b="0" i="0" u="sng" baseline="30000" dirty="0">
                <a:solidFill>
                  <a:srgbClr val="1F2328"/>
                </a:solidFill>
                <a:effectLst/>
                <a:latin typeface="-apple-system"/>
                <a:hlinkClick r:id="rId4"/>
              </a:rPr>
              <a:t>44</a:t>
            </a:r>
            <a:endParaRPr lang="en-US" b="0" i="0" dirty="0">
              <a:solidFill>
                <a:srgbClr val="1F2328"/>
              </a:solidFill>
              <a:effectLst/>
              <a:latin typeface="-apple-system"/>
            </a:endParaRPr>
          </a:p>
        </p:txBody>
      </p:sp>
      <p:sp>
        <p:nvSpPr>
          <p:cNvPr id="4" name="Slide Number Placeholder 3"/>
          <p:cNvSpPr>
            <a:spLocks noGrp="1"/>
          </p:cNvSpPr>
          <p:nvPr>
            <p:ph type="sldNum" sz="quarter" idx="5"/>
          </p:nvPr>
        </p:nvSpPr>
        <p:spPr/>
        <p:txBody>
          <a:bodyPr/>
          <a:lstStyle/>
          <a:p>
            <a:fld id="{5844645E-E7E2-46E9-8708-2F5967589013}" type="slidenum">
              <a:rPr lang="en-US"/>
              <a:t>24</a:t>
            </a:fld>
            <a:endParaRPr lang="en-US"/>
          </a:p>
        </p:txBody>
      </p:sp>
    </p:spTree>
    <p:extLst>
      <p:ext uri="{BB962C8B-B14F-4D97-AF65-F5344CB8AC3E}">
        <p14:creationId xmlns:p14="http://schemas.microsoft.com/office/powerpoint/2010/main" val="21010516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Calibri,Sans-Serif"/>
              <a:buChar char="-"/>
            </a:pPr>
            <a:r>
              <a:rPr lang="en-US" dirty="0"/>
              <a:t>If you're donating records, work with the curator to provide as much information about yourself as you feel comfortable being public. </a:t>
            </a:r>
            <a:r>
              <a:rPr lang="en-US" dirty="0" err="1"/>
              <a:t>Its</a:t>
            </a:r>
            <a:r>
              <a:rPr lang="en-US" dirty="0"/>
              <a:t> going to happen anyways, so you should have some control over your own narrative.</a:t>
            </a:r>
          </a:p>
          <a:p>
            <a:pPr marL="285750" indent="-285750">
              <a:buFont typeface="Calibri,Sans-Serif"/>
              <a:buChar char="-"/>
            </a:pPr>
            <a:r>
              <a:rPr lang="en-US" dirty="0"/>
              <a:t>Report things you see when you come to SCUA. We are not reviewing everything we currently have, so if you're looking at a box and find something, let us know. I know it can be intimidating to do that, but we really do want you to! </a:t>
            </a:r>
            <a:endParaRPr lang="en-US" dirty="0">
              <a:ea typeface="Calibri" panose="020F0502020204030204"/>
              <a:cs typeface="Calibri" panose="020F0502020204030204"/>
            </a:endParaRPr>
          </a:p>
          <a:p>
            <a:pPr marL="285750" indent="-285750">
              <a:buFont typeface="Calibri,Sans-Serif"/>
              <a:buChar char="-"/>
            </a:pPr>
            <a:endParaRPr lang="en-US" dirty="0">
              <a:ea typeface="Calibri" panose="020F0502020204030204"/>
              <a:cs typeface="Calibri" panose="020F0502020204030204"/>
            </a:endParaRPr>
          </a:p>
          <a:p>
            <a:pPr marL="285750" indent="-285750">
              <a:buFont typeface="Calibri,Sans-Serif"/>
              <a:buChar char="-"/>
            </a:pPr>
            <a:endParaRPr lang="en-US" dirty="0">
              <a:ea typeface="Calibri" panose="020F0502020204030204"/>
              <a:cs typeface="Calibri" panose="020F0502020204030204"/>
            </a:endParaRPr>
          </a:p>
          <a:p>
            <a:pPr marL="285750" indent="-285750">
              <a:buFont typeface="Calibri,Sans-Serif"/>
              <a:buChar char="-"/>
            </a:pPr>
            <a:endParaRPr lang="en-US" dirty="0">
              <a:ea typeface="Calibri" panose="020F0502020204030204"/>
              <a:cs typeface="Calibri" panose="020F0502020204030204"/>
            </a:endParaRP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5844645E-E7E2-46E9-8708-2F5967589013}" type="slidenum">
              <a:rPr lang="en-US"/>
              <a:t>25</a:t>
            </a:fld>
            <a:endParaRPr lang="en-US"/>
          </a:p>
        </p:txBody>
      </p:sp>
    </p:spTree>
    <p:extLst>
      <p:ext uri="{BB962C8B-B14F-4D97-AF65-F5344CB8AC3E}">
        <p14:creationId xmlns:p14="http://schemas.microsoft.com/office/powerpoint/2010/main" val="2429451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Project STAND and its residency programs strive to make memory work more inclusive by dismantling the idea of traditional archives and the traditional archivist.  There is an emphasis that archives are not only documents and photos of protests and rallies held in institutional archives but also stories told at the kitchen table and recipes and playlists shared by your friends, families, and fellow organizers.  The idea is that we are all a part of a larger narrative, not the first and not the last, that spans generations of social and political change. </a:t>
            </a:r>
          </a:p>
          <a:p>
            <a:r>
              <a:rPr lang="en-US"/>
              <a:t> </a:t>
            </a:r>
            <a:endParaRPr lang="en-US">
              <a:ea typeface="Calibri"/>
              <a:cs typeface="Calibri"/>
            </a:endParaRPr>
          </a:p>
          <a:p>
            <a:r>
              <a:rPr lang="en-US"/>
              <a:t>This residency focused on archiving the humanity of the BIPOC and marginalized communities, including their joy, trauma, collective knowledge and experience, intersectional existence, love, creativity, and everyday lives.</a:t>
            </a:r>
            <a:endParaRPr lang="en-US">
              <a:ea typeface="Calibri"/>
              <a:cs typeface="Calibri"/>
            </a:endParaRPr>
          </a:p>
          <a:p>
            <a:r>
              <a:rPr lang="en-US"/>
              <a:t> </a:t>
            </a:r>
            <a:endParaRPr lang="en-US">
              <a:ea typeface="Calibri"/>
              <a:cs typeface="Calibri"/>
            </a:endParaRPr>
          </a:p>
          <a:p>
            <a:r>
              <a:rPr lang="en-US"/>
              <a:t>These residency programs are open to anyone doing organizing or memory work, regardless of experience, certifications, or education.  So, if this is something that sounds interesting to you, keep your eyes out on Project STAND’s website for upcoming residencies in future years.  As one of the speakers said during my residency, “sharing your purpose with others can bring you closer to it.” And don’t forget, “If we don’t, who will?”</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5844645E-E7E2-46E9-8708-2F5967589013}" type="slidenum">
              <a:rPr lang="en-US"/>
              <a:t>7</a:t>
            </a:fld>
            <a:endParaRPr lang="en-US"/>
          </a:p>
        </p:txBody>
      </p:sp>
    </p:spTree>
    <p:extLst>
      <p:ext uri="{BB962C8B-B14F-4D97-AF65-F5344CB8AC3E}">
        <p14:creationId xmlns:p14="http://schemas.microsoft.com/office/powerpoint/2010/main" val="2613920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as I mentioned, the fellows in my residency created a zine entitled “Archiving Joy and Trauma: Preserving the Fullness of Social Movements and Activists.”</a:t>
            </a:r>
          </a:p>
          <a:p>
            <a:r>
              <a:rPr lang="en-US"/>
              <a:t> </a:t>
            </a:r>
            <a:endParaRPr lang="en-US">
              <a:ea typeface="Calibri"/>
              <a:cs typeface="Calibri"/>
            </a:endParaRPr>
          </a:p>
          <a:p>
            <a:r>
              <a:rPr lang="en-US"/>
              <a:t>For those who don’t know, a zine is a type of publication typically made with materials on hand by individuals or small groups meant to be produced in limited runs.  The form has existed for quite some time and, in its earlier years, was photocopied for distribution, which often influences the style of the form.  </a:t>
            </a:r>
          </a:p>
          <a:p>
            <a:r>
              <a:rPr lang="en-US"/>
              <a:t> </a:t>
            </a:r>
            <a:endParaRPr lang="en-US">
              <a:ea typeface="Calibri"/>
              <a:cs typeface="Calibri"/>
            </a:endParaRPr>
          </a:p>
          <a:p>
            <a:r>
              <a:rPr lang="en-US"/>
              <a:t>According to the Society of American Archivists, the content and intent of zines can span “the range of human experience and focuses more on the creation of and dissemination of original literature, art, reporting, and political thought.”  By the 1990s, many zines were being produced online, which is how our zine was created and how it is also being distributed.  It is freely accessible online on Project STAND’s website to anyone who is interested in what it has to say.  </a:t>
            </a:r>
          </a:p>
          <a:p>
            <a:r>
              <a:rPr lang="en-US"/>
              <a:t> </a:t>
            </a:r>
            <a:endParaRPr lang="en-US">
              <a:ea typeface="Calibri"/>
              <a:cs typeface="Calibri"/>
            </a:endParaRPr>
          </a:p>
          <a:p>
            <a:r>
              <a:rPr lang="en-US"/>
              <a:t>So, let’s talk a bit more about what is inside the zine.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5844645E-E7E2-46E9-8708-2F5967589013}" type="slidenum">
              <a:rPr lang="en-US"/>
              <a:t>8</a:t>
            </a:fld>
            <a:endParaRPr lang="en-US"/>
          </a:p>
        </p:txBody>
      </p:sp>
    </p:spTree>
    <p:extLst>
      <p:ext uri="{BB962C8B-B14F-4D97-AF65-F5344CB8AC3E}">
        <p14:creationId xmlns:p14="http://schemas.microsoft.com/office/powerpoint/2010/main" val="3701922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had a tight timeline to put this zine together in less than a week while attending keynotes, practitioner talks, panels, and more.  So, the fellows were split into two groups to tackle different aspects of the zine. </a:t>
            </a:r>
          </a:p>
          <a:p>
            <a:r>
              <a:rPr lang="en-US"/>
              <a:t> </a:t>
            </a:r>
          </a:p>
          <a:p>
            <a:r>
              <a:rPr lang="en-US"/>
              <a:t>The first group focused on disrupting tradition and reimagining the key areas of an activist archive.  They defined and explored 10 areas of materiality to tell a fuller and richer history of individuals and movements.  Often, student activists can be remembered only for their actions and the work they did.  While immensely important to history, this does explore the more complex and complete story of who they are and why they took up those advocacies.  </a:t>
            </a:r>
          </a:p>
          <a:p>
            <a:r>
              <a:rPr lang="en-US"/>
              <a:t> </a:t>
            </a:r>
          </a:p>
          <a:p>
            <a:r>
              <a:rPr lang="en-US"/>
              <a:t>“Understanding who the activists are” helps archivists, researchers, and future activists to “understand their mission and what motivates them.”  This, “consequently,” helps us to “better understand their work.”  The goal is to ask more questions and build stronger connections to learn “who activists are, not just what their activism is.” </a:t>
            </a:r>
          </a:p>
          <a:p>
            <a:r>
              <a:rPr lang="en-US"/>
              <a:t> </a:t>
            </a:r>
          </a:p>
          <a:p>
            <a:r>
              <a:rPr lang="en-US"/>
              <a:t>Another key area explored by the fellows was forms of communication.  Not just external communications like posters and pins but internal communications that show the iterative evolution of the movement. These texts and notes can provide a guide for future activists while also providing evidence as to how the community behind the movement is formed.  </a:t>
            </a:r>
          </a:p>
          <a:p>
            <a:r>
              <a:rPr lang="en-US"/>
              <a:t> </a:t>
            </a:r>
          </a:p>
          <a:p>
            <a:r>
              <a:rPr lang="en-US"/>
              <a:t>Something that is often overlooked in traditional collecting is the social and emotional connections of the community that thrive as a movement comes together.  The fellows chose to call this fellowshipping.  These more intimate moments of working together, making friends, self-care, foodways, planning, and organizing are valuable to document for yourself and others.  And they are some of the materials which humanize the activists and movements.</a:t>
            </a:r>
          </a:p>
          <a:p>
            <a:r>
              <a:rPr lang="en-US"/>
              <a:t> </a:t>
            </a:r>
          </a:p>
          <a:p>
            <a:r>
              <a:rPr lang="en-US"/>
              <a:t>The second group of fellows, focused on reimaging collection development policies for better archiving social movements in BIPOC and historically underrepresented communities beyond the traditional template.  </a:t>
            </a:r>
          </a:p>
          <a:p>
            <a:r>
              <a:rPr lang="en-US"/>
              <a:t> </a:t>
            </a:r>
          </a:p>
          <a:p>
            <a:r>
              <a:rPr lang="en-US"/>
              <a:t>This section of the zine is intended to be more interactive and to serve a vast spectrum of memory workers, from community archivists to institutional archives.  It starts by welcoming individuals to reflect on the goals of defining or redefining their collecting purpose, values, and aspirations for their collections.  Then, it moves into getting that on the page through a basic collection development policy.  </a:t>
            </a:r>
          </a:p>
          <a:p>
            <a:r>
              <a:rPr lang="en-US"/>
              <a:t> </a:t>
            </a:r>
          </a:p>
          <a:p>
            <a:r>
              <a:rPr lang="en-US"/>
              <a:t>The group of fellows, made up of students, institutional archivists, and community memory workers, spent time exploring donor agreements and the complicated considerations behind legally donating your stuff to institutional archives.  The zine also explores issues of power and accountability which are both key considerations for student activists considering donating their collections.  </a:t>
            </a:r>
          </a:p>
          <a:p>
            <a:r>
              <a:rPr lang="en-US"/>
              <a:t> </a:t>
            </a:r>
          </a:p>
          <a:p>
            <a:r>
              <a:rPr lang="en-US"/>
              <a:t>After this, the group challenged readers to reimage their policies.  To consider positionality, representation, access, dimensions of identity, and community collaboration to expand and elevate their policies.  Regardless of whether a group chooses to work with institutional archives, this zine provides great reflection, guidance, and tips to ensure more complete stories of student activists and movements can be preserved.   </a:t>
            </a:r>
          </a:p>
          <a:p>
            <a:r>
              <a:rPr lang="en-US" b="1"/>
              <a:t> </a:t>
            </a:r>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5844645E-E7E2-46E9-8708-2F5967589013}" type="slidenum">
              <a:rPr lang="en-US"/>
              <a:t>9</a:t>
            </a:fld>
            <a:endParaRPr lang="en-US"/>
          </a:p>
        </p:txBody>
      </p:sp>
    </p:spTree>
    <p:extLst>
      <p:ext uri="{BB962C8B-B14F-4D97-AF65-F5344CB8AC3E}">
        <p14:creationId xmlns:p14="http://schemas.microsoft.com/office/powerpoint/2010/main" val="2096839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the zine the 2nd residency fellows and I created, as well as the three resources I mentioned created by the fellows during the first residency, Project STAND offers resources for Teachers, Student Organizers, as well as archivists, and memory workers.  </a:t>
            </a:r>
          </a:p>
          <a:p>
            <a:r>
              <a:rPr lang="en-US"/>
              <a:t> </a:t>
            </a:r>
            <a:endParaRPr lang="en-US">
              <a:ea typeface="Calibri"/>
              <a:cs typeface="Calibri"/>
            </a:endParaRPr>
          </a:p>
          <a:p>
            <a:r>
              <a:rPr lang="en-US"/>
              <a:t>They provide live opportunities to learn and share, like the residencies and symposiums, as well as on-demand online resources.  On the resources page of the website, you can find things like the glossary of student activism.  This is a list of defined terms that have been important to student organizers over time.  </a:t>
            </a:r>
            <a:endParaRPr lang="en-US">
              <a:ea typeface="Calibri"/>
              <a:cs typeface="Calibri"/>
            </a:endParaRPr>
          </a:p>
          <a:p>
            <a:r>
              <a:rPr lang="en-US"/>
              <a:t> </a:t>
            </a:r>
            <a:endParaRPr lang="en-US">
              <a:ea typeface="Calibri"/>
              <a:cs typeface="Calibri"/>
            </a:endParaRPr>
          </a:p>
          <a:p>
            <a:r>
              <a:rPr lang="en-US"/>
              <a:t>They also have a long list of resources for archivists and memory workers.  Although they are labeled in this way, these tools can be very helpful for students who are involved in organizing.  These resources can be used to learn more about archiving and what it might look like to work with an archivist, or they can also be used to learn how you can be the steward of your own history as a memory worker or community archivist.   </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5844645E-E7E2-46E9-8708-2F5967589013}" type="slidenum">
              <a:rPr lang="en-US"/>
              <a:t>10</a:t>
            </a:fld>
            <a:endParaRPr lang="en-US"/>
          </a:p>
        </p:txBody>
      </p:sp>
    </p:spTree>
    <p:extLst>
      <p:ext uri="{BB962C8B-B14F-4D97-AF65-F5344CB8AC3E}">
        <p14:creationId xmlns:p14="http://schemas.microsoft.com/office/powerpoint/2010/main" val="3433446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Along with all their amazing resources, Project STAND is building a hub of collections supplied and curated by Project STAND member institutions.  These collections focus on African American, Latinx, LGBTQ+, and Asian American communities, as well as women and anti-war collections.  </a:t>
            </a:r>
          </a:p>
          <a:p>
            <a:r>
              <a:rPr lang="en-US"/>
              <a:t> </a:t>
            </a:r>
            <a:endParaRPr lang="en-US">
              <a:ea typeface="Calibri"/>
              <a:cs typeface="Calibri"/>
            </a:endParaRPr>
          </a:p>
          <a:p>
            <a:r>
              <a:rPr lang="en-US"/>
              <a:t>ISU has submitted six collections and also has a featured exhibit curated by Greg, which tells the history of the Black Cultural Center on campus. </a:t>
            </a:r>
          </a:p>
          <a:p>
            <a:r>
              <a:rPr lang="en-US"/>
              <a:t> </a:t>
            </a:r>
            <a:endParaRPr lang="en-US">
              <a:ea typeface="Calibri"/>
              <a:cs typeface="Calibri"/>
            </a:endParaRPr>
          </a:p>
          <a:p>
            <a:r>
              <a:rPr lang="en-US"/>
              <a:t>Project STAND is continuing to build its collections.  A current Project Greg and I are both part of is the Demand project.  The goal of this project is to build a portal of student demands from across the country as a resource for historians and student activists.  Iowa State is looking to contribute the Black Student-Athletes' demands from 1968 and some of the context surrounding them. </a:t>
            </a:r>
          </a:p>
          <a:p>
            <a:r>
              <a:rPr lang="en-US"/>
              <a:t> </a:t>
            </a:r>
            <a:endParaRPr lang="en-US">
              <a:ea typeface="Calibri"/>
              <a:cs typeface="Calibri"/>
            </a:endParaRPr>
          </a:p>
          <a:p>
            <a:r>
              <a:rPr lang="en-US"/>
              <a:t>I can say that I am a proud partner in the work of Project STAND and look forward to continued learning, growth, and collaboration.  </a:t>
            </a:r>
          </a:p>
          <a:p>
            <a:r>
              <a:rPr lang="en-US"/>
              <a:t> </a:t>
            </a:r>
            <a:endParaRPr lang="en-US">
              <a:ea typeface="Calibri"/>
              <a:cs typeface="Calibri"/>
            </a:endParaRPr>
          </a:p>
          <a:p>
            <a:r>
              <a:rPr lang="en-US"/>
              <a:t>Now, I’ll hand it off to my colleague Amy.  </a:t>
            </a: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5844645E-E7E2-46E9-8708-2F5967589013}" type="slidenum">
              <a:rPr lang="en-US"/>
              <a:t>11</a:t>
            </a:fld>
            <a:endParaRPr lang="en-US"/>
          </a:p>
        </p:txBody>
      </p:sp>
    </p:spTree>
    <p:extLst>
      <p:ext uri="{BB962C8B-B14F-4D97-AF65-F5344CB8AC3E}">
        <p14:creationId xmlns:p14="http://schemas.microsoft.com/office/powerpoint/2010/main" val="795169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Amplifying Black Voices in Iowa (ABVI)</a:t>
            </a:r>
          </a:p>
          <a:p>
            <a:r>
              <a:rPr lang="en-US"/>
              <a:t>Is a project funded by a 3-year grant from the Council on Library and Information Resources. Its purpose is to digitize historical documents from Black individuals and communities in Iowa that are held in the collections of the partner organizations involved in this project and to create an online portal to search and browse these materials all in one place.</a:t>
            </a:r>
            <a:endParaRPr lang="en-US">
              <a:cs typeface="Calibri"/>
            </a:endParaRPr>
          </a:p>
          <a:p>
            <a:r>
              <a:rPr lang="en-US"/>
              <a:t> </a:t>
            </a:r>
            <a:endParaRPr lang="en-US">
              <a:cs typeface="Calibri"/>
            </a:endParaRPr>
          </a:p>
          <a:p>
            <a:r>
              <a:rPr lang="en-US"/>
              <a:t>I am working with in collaboration with two other colleagues to lead the project: </a:t>
            </a:r>
          </a:p>
          <a:p>
            <a:r>
              <a:rPr lang="en-US"/>
              <a:t>•    Laura Sullivan is also here at ISU, Digital Collections Librarian, Digital Scholarship and Initiatives</a:t>
            </a:r>
            <a:endParaRPr lang="en-US">
              <a:cs typeface="Calibri"/>
            </a:endParaRPr>
          </a:p>
          <a:p>
            <a:r>
              <a:rPr lang="en-US"/>
              <a:t>•    Felicite Wolfe, Curator and Collections Manager, African American Museum of Iowa in Cedar Rapids</a:t>
            </a:r>
            <a:endParaRPr lang="en-US">
              <a:cs typeface="Calibri"/>
            </a:endParaRPr>
          </a:p>
          <a:p>
            <a:r>
              <a:rPr lang="en-US"/>
              <a:t> </a:t>
            </a:r>
            <a:endParaRPr lang="en-US">
              <a:cs typeface="Calibri"/>
            </a:endParaRPr>
          </a:p>
          <a:p>
            <a:r>
              <a:rPr lang="en-US"/>
              <a:t>For this presentation, I want to let you know what we are creating with this grant, what organizations are involved, what we are digitizing, how we are working with the different project partners, how we are working with a community advisory board, and offer a glimpse behind the scenes of a digitization project like this.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844645E-E7E2-46E9-8708-2F5967589013}" type="slidenum">
              <a:rPr lang="en-US"/>
              <a:t>12</a:t>
            </a:fld>
            <a:endParaRPr lang="en-US"/>
          </a:p>
        </p:txBody>
      </p:sp>
    </p:spTree>
    <p:extLst>
      <p:ext uri="{BB962C8B-B14F-4D97-AF65-F5344CB8AC3E}">
        <p14:creationId xmlns:p14="http://schemas.microsoft.com/office/powerpoint/2010/main" val="3546891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start, I want to address a misconception that a lot of people have, which is that everything in an archives is already digitized and available online. Contrary to popular belief—archives across the board DO NOT automatically digitize everything in their collections. Our collections are too big, the labor is too time-consuming, and the resources to maintain files on servers indefinitely is just too resource intensive. So, we digitize materials, but very selectively.</a:t>
            </a:r>
          </a:p>
          <a:p>
            <a:r>
              <a:rPr lang="en-US"/>
              <a:t> </a:t>
            </a:r>
            <a:endParaRPr lang="en-US">
              <a:cs typeface="Calibri"/>
            </a:endParaRPr>
          </a:p>
          <a:p>
            <a:r>
              <a:rPr lang="en-US"/>
              <a:t>We digitize materials for various reasons: </a:t>
            </a:r>
          </a:p>
          <a:p>
            <a:r>
              <a:rPr lang="en-US"/>
              <a:t>For some really popular items, in order to save it from wear and tear</a:t>
            </a:r>
            <a:endParaRPr lang="en-US">
              <a:cs typeface="Calibri"/>
            </a:endParaRPr>
          </a:p>
          <a:p>
            <a:pPr marL="285750" indent="-285750">
              <a:buFont typeface="Arial"/>
              <a:buChar char="•"/>
            </a:pPr>
            <a:r>
              <a:rPr lang="en-US"/>
              <a:t>To make document available to people from the comfort of their home</a:t>
            </a:r>
            <a:endParaRPr lang="en-US">
              <a:cs typeface="Calibri"/>
            </a:endParaRPr>
          </a:p>
          <a:p>
            <a:pPr marL="285750" indent="-285750">
              <a:buFont typeface="Arial"/>
              <a:buChar char="•"/>
            </a:pPr>
            <a:r>
              <a:rPr lang="en-US"/>
              <a:t>To bring attention to material that is not well-known</a:t>
            </a:r>
            <a:endParaRPr lang="en-US">
              <a:cs typeface="Calibri"/>
            </a:endParaRPr>
          </a:p>
          <a:p>
            <a:pPr marL="285750" indent="-285750">
              <a:buFont typeface="Arial"/>
              <a:buChar char="•"/>
            </a:pPr>
            <a:r>
              <a:rPr lang="en-US"/>
              <a:t>In this case, to better serve Black communities and the materials from those communities that are held in our collections by </a:t>
            </a:r>
            <a:endParaRPr lang="en-US">
              <a:cs typeface="Calibri"/>
            </a:endParaRPr>
          </a:p>
          <a:p>
            <a:pPr marL="742950" lvl="2" indent="-285750">
              <a:buFont typeface="Arial"/>
              <a:buChar char="•"/>
            </a:pPr>
            <a:r>
              <a:rPr lang="en-US"/>
              <a:t>Bringing attention to them</a:t>
            </a:r>
            <a:endParaRPr lang="en-US">
              <a:cs typeface="Calibri" panose="020F0502020204030204"/>
            </a:endParaRPr>
          </a:p>
          <a:p>
            <a:pPr marL="742950" lvl="2" indent="-285750">
              <a:buFont typeface="Arial"/>
              <a:buChar char="•"/>
            </a:pPr>
            <a:r>
              <a:rPr lang="en-US"/>
              <a:t>Creating an easier means to browse and search those materials by bringing them together in one place online</a:t>
            </a:r>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5844645E-E7E2-46E9-8708-2F5967589013}" type="slidenum">
              <a:rPr lang="en-US"/>
              <a:t>13</a:t>
            </a:fld>
            <a:endParaRPr lang="en-US"/>
          </a:p>
        </p:txBody>
      </p:sp>
    </p:spTree>
    <p:extLst>
      <p:ext uri="{BB962C8B-B14F-4D97-AF65-F5344CB8AC3E}">
        <p14:creationId xmlns:p14="http://schemas.microsoft.com/office/powerpoint/2010/main" val="2068872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2/29/2024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2/29/2024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2/29/2024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hyperlink" Target="https://standarchives.com/resource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hyperlink" Target="https://standarchives.com/collection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11.jpeg"/><Relationship Id="rId7"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42.jpeg"/><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hyperlink" Target="https://standarchives.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hyperlink" Target="https://standarchives.com/stand-residency-joy-and-trauma/"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dictionary.archivists.org/entry/zine.html" TargetMode="External"/><Relationship Id="rId5" Type="http://schemas.openxmlformats.org/officeDocument/2006/relationships/image" Target="../media/image12.png"/><Relationship Id="rId4" Type="http://schemas.openxmlformats.org/officeDocument/2006/relationships/hyperlink" Target="https://standarchives.com/"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jpe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hyperlink" Target="https://standarchives.com/" TargetMode="External"/><Relationship Id="rId9" Type="http://schemas.openxmlformats.org/officeDocument/2006/relationships/image" Target="../media/image17.png"/><Relationship Id="rId1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4923D3-FAC5-4D94-C123-11FBE2437E3C}"/>
              </a:ext>
            </a:extLst>
          </p:cNvPr>
          <p:cNvSpPr txBox="1"/>
          <p:nvPr/>
        </p:nvSpPr>
        <p:spPr>
          <a:xfrm>
            <a:off x="2111375" y="2876550"/>
            <a:ext cx="7965440"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a:solidFill>
                  <a:srgbClr val="C8102E"/>
                </a:solidFill>
                <a:latin typeface="Univers"/>
                <a:cs typeface="Calibri"/>
              </a:rPr>
              <a:t>Collaborative and Inclusive Archives: Where do you fit?</a:t>
            </a:r>
          </a:p>
        </p:txBody>
      </p:sp>
      <p:sp>
        <p:nvSpPr>
          <p:cNvPr id="3" name="TextBox 2">
            <a:extLst>
              <a:ext uri="{FF2B5EF4-FFF2-40B4-BE49-F238E27FC236}">
                <a16:creationId xmlns:a16="http://schemas.microsoft.com/office/drawing/2014/main" id="{4EB0D1F0-369A-F8BD-F7F7-4DD4F9B3E8AD}"/>
              </a:ext>
            </a:extLst>
          </p:cNvPr>
          <p:cNvSpPr txBox="1"/>
          <p:nvPr/>
        </p:nvSpPr>
        <p:spPr>
          <a:xfrm>
            <a:off x="2111375" y="4387298"/>
            <a:ext cx="796544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latin typeface="Univers"/>
                <a:cs typeface="Calibri"/>
              </a:rPr>
              <a:t>Greg Bailey, Amy Bishop, Rosalie Gartner, and Rebecca Wells</a:t>
            </a:r>
          </a:p>
          <a:p>
            <a:pPr algn="ctr"/>
            <a:r>
              <a:rPr lang="en-US">
                <a:solidFill>
                  <a:schemeClr val="bg1"/>
                </a:solidFill>
                <a:latin typeface="Univers"/>
                <a:ea typeface="Calibri"/>
                <a:cs typeface="Calibri"/>
              </a:rPr>
              <a:t>Special Collections and University Archives </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5E0B5F-A8D5-8AF3-21C8-3F73A0659025}"/>
              </a:ext>
            </a:extLst>
          </p:cNvPr>
          <p:cNvSpPr txBox="1"/>
          <p:nvPr/>
        </p:nvSpPr>
        <p:spPr>
          <a:xfrm>
            <a:off x="330200"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8102E"/>
                </a:solidFill>
                <a:latin typeface="Univers"/>
                <a:cs typeface="Calibri"/>
              </a:rPr>
              <a:t>Project STAND Resources </a:t>
            </a:r>
            <a:endParaRPr lang="en-US"/>
          </a:p>
        </p:txBody>
      </p:sp>
      <p:sp>
        <p:nvSpPr>
          <p:cNvPr id="7" name="TextBox 6">
            <a:extLst>
              <a:ext uri="{FF2B5EF4-FFF2-40B4-BE49-F238E27FC236}">
                <a16:creationId xmlns:a16="http://schemas.microsoft.com/office/drawing/2014/main" id="{8F6870A6-E942-DE15-ADCE-8CB4BD77B014}"/>
              </a:ext>
            </a:extLst>
          </p:cNvPr>
          <p:cNvSpPr txBox="1"/>
          <p:nvPr/>
        </p:nvSpPr>
        <p:spPr>
          <a:xfrm>
            <a:off x="8594284" y="5342412"/>
            <a:ext cx="352079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Project STAND Resources. </a:t>
            </a:r>
            <a:endParaRPr lang="en-US">
              <a:ea typeface="+mn-lt"/>
              <a:cs typeface="+mn-lt"/>
            </a:endParaRPr>
          </a:p>
          <a:p>
            <a:r>
              <a:rPr lang="en-US" sz="1400">
                <a:ea typeface="+mn-lt"/>
                <a:cs typeface="+mn-lt"/>
                <a:hlinkClick r:id="rId4"/>
              </a:rPr>
              <a:t>https://standarchives.com/resources/</a:t>
            </a:r>
            <a:endParaRPr lang="en-US">
              <a:ea typeface="+mn-lt"/>
              <a:cs typeface="+mn-lt"/>
            </a:endParaRPr>
          </a:p>
        </p:txBody>
      </p:sp>
      <p:pic>
        <p:nvPicPr>
          <p:cNvPr id="8" name="Picture 7" descr="A person with a bandana and a group of people&#10;&#10;Description automatically generated">
            <a:extLst>
              <a:ext uri="{FF2B5EF4-FFF2-40B4-BE49-F238E27FC236}">
                <a16:creationId xmlns:a16="http://schemas.microsoft.com/office/drawing/2014/main" id="{C732581A-9444-EB56-4707-81A7E2A02049}"/>
              </a:ext>
            </a:extLst>
          </p:cNvPr>
          <p:cNvPicPr>
            <a:picLocks noChangeAspect="1"/>
          </p:cNvPicPr>
          <p:nvPr/>
        </p:nvPicPr>
        <p:blipFill>
          <a:blip r:embed="rId5"/>
          <a:stretch>
            <a:fillRect/>
          </a:stretch>
        </p:blipFill>
        <p:spPr>
          <a:xfrm>
            <a:off x="8696761" y="1314450"/>
            <a:ext cx="3418602" cy="4029075"/>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E3F8CDC4-1FC4-0E85-8E56-5A55DDF0F8C3}"/>
              </a:ext>
            </a:extLst>
          </p:cNvPr>
          <p:cNvSpPr txBox="1"/>
          <p:nvPr/>
        </p:nvSpPr>
        <p:spPr>
          <a:xfrm>
            <a:off x="329972" y="1344386"/>
            <a:ext cx="8202026" cy="424731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en-US" b="1">
                <a:latin typeface="Univers"/>
                <a:cs typeface="Calibri"/>
              </a:rPr>
              <a:t>Archivist/Memory Worker</a:t>
            </a:r>
          </a:p>
          <a:p>
            <a:pPr marL="742950" indent="-285750">
              <a:buFont typeface="Arial"/>
              <a:buChar char="•"/>
            </a:pPr>
            <a:r>
              <a:rPr lang="en-US">
                <a:latin typeface="Univers"/>
                <a:cs typeface="Calibri"/>
              </a:rPr>
              <a:t>Archiving Student Activism Toolkit</a:t>
            </a:r>
          </a:p>
          <a:p>
            <a:pPr marL="742950" lvl="1" indent="-285750">
              <a:buFont typeface="Arial"/>
              <a:buChar char="•"/>
            </a:pPr>
            <a:r>
              <a:rPr lang="en-US">
                <a:latin typeface="Univers"/>
                <a:cs typeface="Calibri"/>
              </a:rPr>
              <a:t>Documenting Student Activism Without Harm</a:t>
            </a:r>
            <a:endParaRPr lang="en-US"/>
          </a:p>
          <a:p>
            <a:pPr marL="742950" lvl="1" indent="-285750">
              <a:buFont typeface="Arial"/>
              <a:buChar char="•"/>
            </a:pPr>
            <a:r>
              <a:rPr lang="en-US">
                <a:latin typeface="Univers"/>
                <a:cs typeface="Calibri"/>
              </a:rPr>
              <a:t>Glossary of Student Activism</a:t>
            </a:r>
            <a:endParaRPr lang="en-US"/>
          </a:p>
          <a:p>
            <a:pPr marL="742950" lvl="1" indent="-285750">
              <a:buFont typeface="Arial"/>
              <a:buChar char="•"/>
            </a:pPr>
            <a:r>
              <a:rPr lang="en-US">
                <a:latin typeface="Univers"/>
                <a:cs typeface="Calibri"/>
              </a:rPr>
              <a:t>Project STAND Controlled Vocabulary</a:t>
            </a:r>
            <a:endParaRPr lang="en-US"/>
          </a:p>
          <a:p>
            <a:pPr marL="742950" lvl="1" indent="-285750">
              <a:buFont typeface="Arial"/>
              <a:buChar char="•"/>
            </a:pPr>
            <a:r>
              <a:rPr lang="en-US">
                <a:latin typeface="Univers"/>
                <a:cs typeface="Calibri"/>
              </a:rPr>
              <a:t>Student Collection transfer forms</a:t>
            </a:r>
            <a:endParaRPr lang="en-US"/>
          </a:p>
          <a:p>
            <a:pPr marL="285750" indent="-285750">
              <a:buFont typeface="Arial"/>
              <a:buChar char="•"/>
            </a:pPr>
            <a:r>
              <a:rPr lang="en-US" b="1">
                <a:latin typeface="Univers"/>
                <a:cs typeface="Calibri"/>
              </a:rPr>
              <a:t>Student Activist </a:t>
            </a:r>
          </a:p>
          <a:p>
            <a:pPr marL="742950" lvl="1" indent="-285750">
              <a:buFont typeface="Arial"/>
              <a:buChar char="•"/>
            </a:pPr>
            <a:r>
              <a:rPr lang="en-US">
                <a:latin typeface="Univers"/>
                <a:cs typeface="Calibri"/>
              </a:rPr>
              <a:t>Glossary of Student Activism</a:t>
            </a:r>
          </a:p>
          <a:p>
            <a:pPr marL="742950" lvl="1" indent="-285750">
              <a:buFont typeface="Arial"/>
              <a:buChar char="•"/>
            </a:pPr>
            <a:r>
              <a:rPr lang="en-US">
                <a:latin typeface="Univers"/>
                <a:cs typeface="Calibri"/>
              </a:rPr>
              <a:t>Residency Modules</a:t>
            </a:r>
            <a:endParaRPr lang="en-US">
              <a:cs typeface="Calibri" panose="020F0502020204030204"/>
            </a:endParaRPr>
          </a:p>
          <a:p>
            <a:pPr marL="742950" lvl="1" indent="-285750">
              <a:buFont typeface="Arial"/>
              <a:buChar char="•"/>
            </a:pPr>
            <a:r>
              <a:rPr lang="en-US">
                <a:latin typeface="Univers"/>
                <a:cs typeface="Calibri"/>
              </a:rPr>
              <a:t>Student Responses #BLM</a:t>
            </a:r>
            <a:endParaRPr lang="en-US">
              <a:latin typeface="Calibri" panose="020F0502020204030204"/>
              <a:cs typeface="Calibri"/>
            </a:endParaRPr>
          </a:p>
          <a:p>
            <a:pPr marL="742950" lvl="1" indent="-285750">
              <a:buFont typeface="Arial"/>
              <a:buChar char="•"/>
            </a:pPr>
            <a:r>
              <a:rPr lang="en-US">
                <a:latin typeface="Univers"/>
                <a:cs typeface="Calibri"/>
              </a:rPr>
              <a:t>Symposiums</a:t>
            </a:r>
            <a:endParaRPr lang="en-US">
              <a:cs typeface="Calibri" panose="020F0502020204030204"/>
            </a:endParaRPr>
          </a:p>
          <a:p>
            <a:pPr marL="285750" indent="-285750">
              <a:buFont typeface="Arial"/>
              <a:buChar char="•"/>
            </a:pPr>
            <a:r>
              <a:rPr lang="en-US" b="1">
                <a:latin typeface="Univers"/>
                <a:cs typeface="Calibri"/>
              </a:rPr>
              <a:t>Teacher </a:t>
            </a:r>
          </a:p>
          <a:p>
            <a:pPr marL="742950" lvl="1" indent="-285750">
              <a:buFont typeface="Arial"/>
              <a:buChar char="•"/>
            </a:pPr>
            <a:r>
              <a:rPr lang="en-US">
                <a:latin typeface="Univers"/>
                <a:cs typeface="Calibri"/>
              </a:rPr>
              <a:t>College and University Responses/Reactions to murder of George Floyd, Ahmaud </a:t>
            </a:r>
            <a:r>
              <a:rPr lang="en-US" err="1">
                <a:latin typeface="Univers"/>
                <a:cs typeface="Calibri"/>
              </a:rPr>
              <a:t>Arbery</a:t>
            </a:r>
            <a:r>
              <a:rPr lang="en-US">
                <a:latin typeface="Univers"/>
                <a:cs typeface="Calibri"/>
              </a:rPr>
              <a:t>, and Breonna Taylor</a:t>
            </a:r>
          </a:p>
          <a:p>
            <a:pPr marL="742950" lvl="1" indent="-285750">
              <a:buFont typeface="Arial"/>
              <a:buChar char="•"/>
            </a:pPr>
            <a:r>
              <a:rPr lang="en-US">
                <a:latin typeface="Univers"/>
                <a:cs typeface="Calibri"/>
              </a:rPr>
              <a:t>Symposiums</a:t>
            </a:r>
            <a:endParaRPr lang="en-US">
              <a:cs typeface="Calibri" panose="020F0502020204030204"/>
            </a:endParaRPr>
          </a:p>
        </p:txBody>
      </p:sp>
    </p:spTree>
    <p:extLst>
      <p:ext uri="{BB962C8B-B14F-4D97-AF65-F5344CB8AC3E}">
        <p14:creationId xmlns:p14="http://schemas.microsoft.com/office/powerpoint/2010/main" val="3758169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74FB9E-6968-5CEB-D978-09C01E627688}"/>
              </a:ext>
            </a:extLst>
          </p:cNvPr>
          <p:cNvSpPr txBox="1"/>
          <p:nvPr/>
        </p:nvSpPr>
        <p:spPr>
          <a:xfrm>
            <a:off x="1254125" y="342900"/>
            <a:ext cx="8754334"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8102E"/>
                </a:solidFill>
                <a:latin typeface="Univers"/>
                <a:cs typeface="Calibri"/>
              </a:rPr>
              <a:t>Project STAND Collections </a:t>
            </a:r>
            <a:endParaRPr lang="en-US"/>
          </a:p>
        </p:txBody>
      </p:sp>
      <p:sp>
        <p:nvSpPr>
          <p:cNvPr id="8" name="TextBox 7">
            <a:extLst>
              <a:ext uri="{FF2B5EF4-FFF2-40B4-BE49-F238E27FC236}">
                <a16:creationId xmlns:a16="http://schemas.microsoft.com/office/drawing/2014/main" id="{216B622E-A16F-8E18-04E2-4D0A06DEB34F}"/>
              </a:ext>
            </a:extLst>
          </p:cNvPr>
          <p:cNvSpPr txBox="1"/>
          <p:nvPr/>
        </p:nvSpPr>
        <p:spPr>
          <a:xfrm>
            <a:off x="1253897" y="1344386"/>
            <a:ext cx="5384027" cy="397031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en-US">
                <a:latin typeface="Univers"/>
                <a:ea typeface="+mn-lt"/>
                <a:cs typeface="+mn-lt"/>
              </a:rPr>
              <a:t>Collecting Areas</a:t>
            </a:r>
          </a:p>
          <a:p>
            <a:pPr marL="742950" lvl="1" indent="-285750">
              <a:buFont typeface="Arial"/>
              <a:buChar char="•"/>
            </a:pPr>
            <a:r>
              <a:rPr lang="en-US">
                <a:latin typeface="Univers"/>
                <a:cs typeface="Calibri" panose="020F0502020204030204"/>
              </a:rPr>
              <a:t>African American Collections</a:t>
            </a:r>
          </a:p>
          <a:p>
            <a:pPr marL="742950" lvl="1" indent="-285750">
              <a:buFont typeface="Arial"/>
              <a:buChar char="•"/>
            </a:pPr>
            <a:r>
              <a:rPr lang="en-US">
                <a:latin typeface="Univers"/>
                <a:cs typeface="Calibri" panose="020F0502020204030204"/>
              </a:rPr>
              <a:t>Latinx Collections</a:t>
            </a:r>
          </a:p>
          <a:p>
            <a:pPr marL="742950" lvl="1" indent="-285750">
              <a:buFont typeface="Arial"/>
              <a:buChar char="•"/>
            </a:pPr>
            <a:r>
              <a:rPr lang="en-US">
                <a:latin typeface="Univers"/>
                <a:cs typeface="Calibri" panose="020F0502020204030204"/>
              </a:rPr>
              <a:t>LGBTQ+ Collections</a:t>
            </a:r>
          </a:p>
          <a:p>
            <a:pPr marL="742950" lvl="1" indent="-285750">
              <a:buFont typeface="Arial"/>
              <a:buChar char="•"/>
            </a:pPr>
            <a:r>
              <a:rPr lang="en-US">
                <a:latin typeface="Univers"/>
                <a:cs typeface="Calibri" panose="020F0502020204030204"/>
              </a:rPr>
              <a:t>Asian American Collections</a:t>
            </a:r>
          </a:p>
          <a:p>
            <a:pPr marL="742950" lvl="1" indent="-285750">
              <a:buFont typeface="Arial"/>
              <a:buChar char="•"/>
            </a:pPr>
            <a:r>
              <a:rPr lang="en-US">
                <a:latin typeface="Univers"/>
                <a:cs typeface="Calibri" panose="020F0502020204030204"/>
              </a:rPr>
              <a:t>Anti-War Collections </a:t>
            </a:r>
          </a:p>
          <a:p>
            <a:pPr marL="285750" indent="-285750">
              <a:buFont typeface="Arial"/>
              <a:buChar char="•"/>
            </a:pPr>
            <a:endParaRPr lang="en-US">
              <a:latin typeface="Univers"/>
              <a:cs typeface="Calibri" panose="020F0502020204030204"/>
            </a:endParaRPr>
          </a:p>
          <a:p>
            <a:pPr marL="285750" indent="-285750">
              <a:buFont typeface="Arial"/>
              <a:buChar char="•"/>
            </a:pPr>
            <a:r>
              <a:rPr lang="en-US">
                <a:latin typeface="Univers"/>
                <a:cs typeface="Calibri" panose="020F0502020204030204"/>
              </a:rPr>
              <a:t>Featured Collections</a:t>
            </a:r>
          </a:p>
          <a:p>
            <a:pPr marL="742950" lvl="1" indent="-285750">
              <a:buFont typeface="Arial"/>
              <a:buChar char="•"/>
            </a:pPr>
            <a:r>
              <a:rPr lang="en-US">
                <a:latin typeface="Univers"/>
                <a:cs typeface="Calibri" panose="020F0502020204030204"/>
              </a:rPr>
              <a:t>A Home Away from Home: </a:t>
            </a:r>
          </a:p>
          <a:p>
            <a:pPr lvl="1"/>
            <a:r>
              <a:rPr lang="en-US">
                <a:latin typeface="Univers"/>
                <a:cs typeface="Calibri" panose="020F0502020204030204"/>
              </a:rPr>
              <a:t>The George A. Jackson Black Cultural Center</a:t>
            </a:r>
            <a:endParaRPr lang="en-US">
              <a:cs typeface="Calibri" panose="020F0502020204030204"/>
            </a:endParaRPr>
          </a:p>
          <a:p>
            <a:pPr marL="285750" indent="-285750">
              <a:buFont typeface="Arial"/>
              <a:buChar char="•"/>
            </a:pPr>
            <a:endParaRPr lang="en-US">
              <a:latin typeface="Univers"/>
              <a:cs typeface="Calibri" panose="020F0502020204030204"/>
            </a:endParaRPr>
          </a:p>
          <a:p>
            <a:pPr marL="285750" indent="-285750">
              <a:buFont typeface="Arial"/>
              <a:buChar char="•"/>
            </a:pPr>
            <a:r>
              <a:rPr lang="en-US">
                <a:latin typeface="Univers"/>
                <a:cs typeface="Calibri" panose="020F0502020204030204"/>
              </a:rPr>
              <a:t>Growing Collections </a:t>
            </a:r>
          </a:p>
          <a:p>
            <a:pPr marL="742950" lvl="1" indent="-285750">
              <a:buFont typeface="Arial"/>
              <a:buChar char="•"/>
            </a:pPr>
            <a:r>
              <a:rPr lang="en-US">
                <a:latin typeface="Univers"/>
                <a:cs typeface="Calibri" panose="020F0502020204030204"/>
              </a:rPr>
              <a:t>The Demands Project </a:t>
            </a:r>
          </a:p>
        </p:txBody>
      </p:sp>
      <p:sp>
        <p:nvSpPr>
          <p:cNvPr id="9" name="TextBox 8">
            <a:extLst>
              <a:ext uri="{FF2B5EF4-FFF2-40B4-BE49-F238E27FC236}">
                <a16:creationId xmlns:a16="http://schemas.microsoft.com/office/drawing/2014/main" id="{6B22F616-3770-9615-E895-1D4EA3516F33}"/>
              </a:ext>
            </a:extLst>
          </p:cNvPr>
          <p:cNvSpPr txBox="1"/>
          <p:nvPr/>
        </p:nvSpPr>
        <p:spPr>
          <a:xfrm>
            <a:off x="6770786" y="6189630"/>
            <a:ext cx="489971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Landing page for Project STAND Collections. </a:t>
            </a:r>
            <a:endParaRPr lang="en-US"/>
          </a:p>
          <a:p>
            <a:r>
              <a:rPr lang="en-US" sz="1400">
                <a:ea typeface="+mn-lt"/>
                <a:cs typeface="+mn-lt"/>
                <a:hlinkClick r:id="rId4"/>
              </a:rPr>
              <a:t>https://standarchives.com/collections/</a:t>
            </a:r>
            <a:endParaRPr lang="en-US">
              <a:ea typeface="+mn-lt"/>
              <a:cs typeface="+mn-lt"/>
            </a:endParaRPr>
          </a:p>
        </p:txBody>
      </p:sp>
      <p:pic>
        <p:nvPicPr>
          <p:cNvPr id="2" name="Picture 1">
            <a:extLst>
              <a:ext uri="{FF2B5EF4-FFF2-40B4-BE49-F238E27FC236}">
                <a16:creationId xmlns:a16="http://schemas.microsoft.com/office/drawing/2014/main" id="{40835141-A205-433C-30EC-68077487C938}"/>
              </a:ext>
            </a:extLst>
          </p:cNvPr>
          <p:cNvPicPr>
            <a:picLocks noChangeAspect="1"/>
          </p:cNvPicPr>
          <p:nvPr/>
        </p:nvPicPr>
        <p:blipFill>
          <a:blip r:embed="rId5"/>
          <a:stretch>
            <a:fillRect/>
          </a:stretch>
        </p:blipFill>
        <p:spPr>
          <a:xfrm>
            <a:off x="6847457" y="1111624"/>
            <a:ext cx="5175792" cy="50740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393898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C1CFCA-E077-C508-02A5-80F99B03D517}"/>
              </a:ext>
            </a:extLst>
          </p:cNvPr>
          <p:cNvSpPr txBox="1"/>
          <p:nvPr/>
        </p:nvSpPr>
        <p:spPr>
          <a:xfrm>
            <a:off x="301625" y="342900"/>
            <a:ext cx="10403840" cy="7540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300" b="1">
                <a:solidFill>
                  <a:schemeClr val="bg1"/>
                </a:solidFill>
                <a:latin typeface="Univers"/>
                <a:cs typeface="Calibri"/>
              </a:rPr>
              <a:t>Amplifying Black Voices in Iowa (ABVI)</a:t>
            </a:r>
          </a:p>
        </p:txBody>
      </p:sp>
      <p:sp>
        <p:nvSpPr>
          <p:cNvPr id="7" name="TextBox 6">
            <a:extLst>
              <a:ext uri="{FF2B5EF4-FFF2-40B4-BE49-F238E27FC236}">
                <a16:creationId xmlns:a16="http://schemas.microsoft.com/office/drawing/2014/main" id="{365790E7-9642-FBFE-7D0B-6837ADB71C1A}"/>
              </a:ext>
            </a:extLst>
          </p:cNvPr>
          <p:cNvSpPr txBox="1"/>
          <p:nvPr/>
        </p:nvSpPr>
        <p:spPr>
          <a:xfrm>
            <a:off x="329972" y="1344386"/>
            <a:ext cx="10376807"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US">
              <a:latin typeface="Univers"/>
              <a:cs typeface="Calibri"/>
            </a:endParaRPr>
          </a:p>
        </p:txBody>
      </p:sp>
      <p:pic>
        <p:nvPicPr>
          <p:cNvPr id="2" name="Picture 1" descr="A group of men posing for a photo&#10;&#10;Description automatically generated">
            <a:extLst>
              <a:ext uri="{FF2B5EF4-FFF2-40B4-BE49-F238E27FC236}">
                <a16:creationId xmlns:a16="http://schemas.microsoft.com/office/drawing/2014/main" id="{14E8BC42-D602-0B56-1D48-FBDA2B19FA6D}"/>
              </a:ext>
            </a:extLst>
          </p:cNvPr>
          <p:cNvPicPr>
            <a:picLocks noChangeAspect="1"/>
          </p:cNvPicPr>
          <p:nvPr/>
        </p:nvPicPr>
        <p:blipFill>
          <a:blip r:embed="rId4"/>
          <a:stretch>
            <a:fillRect/>
          </a:stretch>
        </p:blipFill>
        <p:spPr>
          <a:xfrm>
            <a:off x="1333128" y="1714500"/>
            <a:ext cx="3220194" cy="4114800"/>
          </a:xfrm>
          <a:prstGeom prst="rect">
            <a:avLst/>
          </a:prstGeom>
        </p:spPr>
      </p:pic>
      <p:pic>
        <p:nvPicPr>
          <p:cNvPr id="4" name="Picture 3" descr="A red and white logo with black text&#10;&#10;Description automatically generated">
            <a:extLst>
              <a:ext uri="{FF2B5EF4-FFF2-40B4-BE49-F238E27FC236}">
                <a16:creationId xmlns:a16="http://schemas.microsoft.com/office/drawing/2014/main" id="{EFCF6C87-3B75-35CE-FC9D-31367C937CF1}"/>
              </a:ext>
            </a:extLst>
          </p:cNvPr>
          <p:cNvPicPr>
            <a:picLocks noChangeAspect="1"/>
          </p:cNvPicPr>
          <p:nvPr/>
        </p:nvPicPr>
        <p:blipFill>
          <a:blip r:embed="rId5"/>
          <a:stretch>
            <a:fillRect/>
          </a:stretch>
        </p:blipFill>
        <p:spPr>
          <a:xfrm>
            <a:off x="9481079" y="4179241"/>
            <a:ext cx="1222258" cy="552921"/>
          </a:xfrm>
          <a:prstGeom prst="rect">
            <a:avLst/>
          </a:prstGeom>
        </p:spPr>
      </p:pic>
      <p:sp>
        <p:nvSpPr>
          <p:cNvPr id="5" name="TextBox 4">
            <a:extLst>
              <a:ext uri="{FF2B5EF4-FFF2-40B4-BE49-F238E27FC236}">
                <a16:creationId xmlns:a16="http://schemas.microsoft.com/office/drawing/2014/main" id="{0F3D94F8-14A3-31B1-EFD2-432FE5D91856}"/>
              </a:ext>
            </a:extLst>
          </p:cNvPr>
          <p:cNvSpPr txBox="1"/>
          <p:nvPr/>
        </p:nvSpPr>
        <p:spPr>
          <a:xfrm>
            <a:off x="1354666" y="5917259"/>
            <a:ext cx="4101629"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ea typeface="+mn-lt"/>
                <a:cs typeface="+mn-lt"/>
              </a:rPr>
              <a:t>Buxton Residents, undated. Dorothy Schwieder Papers, RS 13/12/54, Iowa State University Library Special Collections and University Archives.</a:t>
            </a:r>
            <a:endParaRPr lang="en-US" sz="1400">
              <a:cs typeface="Calibri"/>
            </a:endParaRPr>
          </a:p>
        </p:txBody>
      </p:sp>
      <p:sp>
        <p:nvSpPr>
          <p:cNvPr id="6" name="TextBox 5">
            <a:extLst>
              <a:ext uri="{FF2B5EF4-FFF2-40B4-BE49-F238E27FC236}">
                <a16:creationId xmlns:a16="http://schemas.microsoft.com/office/drawing/2014/main" id="{57FC6996-22A5-7881-7B09-18EFFFC92CEB}"/>
              </a:ext>
            </a:extLst>
          </p:cNvPr>
          <p:cNvSpPr txBox="1"/>
          <p:nvPr/>
        </p:nvSpPr>
        <p:spPr>
          <a:xfrm>
            <a:off x="5305777" y="1608666"/>
            <a:ext cx="5569185"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Principle Investigators:</a:t>
            </a:r>
          </a:p>
          <a:p>
            <a:r>
              <a:rPr lang="en-US" b="1">
                <a:ea typeface="Calibri"/>
                <a:cs typeface="Calibri"/>
              </a:rPr>
              <a:t>Laura Sullivan</a:t>
            </a:r>
            <a:r>
              <a:rPr lang="en-US">
                <a:ea typeface="Calibri"/>
                <a:cs typeface="Calibri"/>
              </a:rPr>
              <a:t>, Digital Collections Librarian, Parks Library</a:t>
            </a:r>
          </a:p>
          <a:p>
            <a:r>
              <a:rPr lang="en-US" b="1">
                <a:ea typeface="Calibri"/>
                <a:cs typeface="Calibri"/>
              </a:rPr>
              <a:t>Amy Bishop</a:t>
            </a:r>
            <a:r>
              <a:rPr lang="en-US">
                <a:ea typeface="Calibri"/>
                <a:cs typeface="Calibri"/>
              </a:rPr>
              <a:t>, Rare Books and Manuscripts Archivist, Parks Library</a:t>
            </a:r>
          </a:p>
          <a:p>
            <a:r>
              <a:rPr lang="en-US" b="1">
                <a:ea typeface="Calibri"/>
                <a:cs typeface="Calibri"/>
              </a:rPr>
              <a:t>Felicite Wolfe</a:t>
            </a:r>
            <a:r>
              <a:rPr lang="en-US">
                <a:ea typeface="Calibri"/>
                <a:cs typeface="Calibri"/>
              </a:rPr>
              <a:t>, Curator and Collections Manager, African American Museum of Iowa</a:t>
            </a:r>
          </a:p>
        </p:txBody>
      </p:sp>
    </p:spTree>
    <p:extLst>
      <p:ext uri="{BB962C8B-B14F-4D97-AF65-F5344CB8AC3E}">
        <p14:creationId xmlns:p14="http://schemas.microsoft.com/office/powerpoint/2010/main" val="21655617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6" name="Graphic 5" descr="No sign with solid fill">
            <a:extLst>
              <a:ext uri="{FF2B5EF4-FFF2-40B4-BE49-F238E27FC236}">
                <a16:creationId xmlns:a16="http://schemas.microsoft.com/office/drawing/2014/main" id="{22BCF986-2609-A722-4025-01D3C7DA726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01987" y="-76199"/>
            <a:ext cx="7499584" cy="7405510"/>
          </a:xfrm>
          <a:prstGeom prst="rect">
            <a:avLst/>
          </a:prstGeom>
        </p:spPr>
      </p:pic>
      <p:sp>
        <p:nvSpPr>
          <p:cNvPr id="2" name="TextBox 1">
            <a:extLst>
              <a:ext uri="{FF2B5EF4-FFF2-40B4-BE49-F238E27FC236}">
                <a16:creationId xmlns:a16="http://schemas.microsoft.com/office/drawing/2014/main" id="{A058C4A1-165B-C4C2-607E-7E6DE6B10BAF}"/>
              </a:ext>
            </a:extLst>
          </p:cNvPr>
          <p:cNvSpPr txBox="1"/>
          <p:nvPr/>
        </p:nvSpPr>
        <p:spPr>
          <a:xfrm>
            <a:off x="1787407" y="1655703"/>
            <a:ext cx="6989703"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800">
                <a:ea typeface="Calibri"/>
                <a:cs typeface="Calibri"/>
              </a:rPr>
              <a:t>But, it's all online already, right?</a:t>
            </a:r>
          </a:p>
        </p:txBody>
      </p:sp>
    </p:spTree>
    <p:extLst>
      <p:ext uri="{BB962C8B-B14F-4D97-AF65-F5344CB8AC3E}">
        <p14:creationId xmlns:p14="http://schemas.microsoft.com/office/powerpoint/2010/main" val="21671959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74FB9E-6968-5CEB-D978-09C01E627688}"/>
              </a:ext>
            </a:extLst>
          </p:cNvPr>
          <p:cNvSpPr txBox="1"/>
          <p:nvPr/>
        </p:nvSpPr>
        <p:spPr>
          <a:xfrm>
            <a:off x="1254125"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8102E"/>
                </a:solidFill>
                <a:latin typeface="Univers"/>
                <a:cs typeface="Calibri"/>
              </a:rPr>
              <a:t>ABVI partners</a:t>
            </a:r>
          </a:p>
        </p:txBody>
      </p:sp>
      <p:sp>
        <p:nvSpPr>
          <p:cNvPr id="8" name="TextBox 7">
            <a:extLst>
              <a:ext uri="{FF2B5EF4-FFF2-40B4-BE49-F238E27FC236}">
                <a16:creationId xmlns:a16="http://schemas.microsoft.com/office/drawing/2014/main" id="{216B622E-A16F-8E18-04E2-4D0A06DEB34F}"/>
              </a:ext>
            </a:extLst>
          </p:cNvPr>
          <p:cNvSpPr txBox="1"/>
          <p:nvPr/>
        </p:nvSpPr>
        <p:spPr>
          <a:xfrm>
            <a:off x="1253897" y="1344386"/>
            <a:ext cx="6881132" cy="230832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en-US">
                <a:ea typeface="+mn-lt"/>
                <a:cs typeface="+mn-lt"/>
              </a:rPr>
              <a:t>African American Museum of Iowa</a:t>
            </a:r>
            <a:endParaRPr lang="en-US">
              <a:cs typeface="Calibri" panose="020F0502020204030204"/>
            </a:endParaRPr>
          </a:p>
          <a:p>
            <a:pPr marL="285750" indent="-285750">
              <a:buFont typeface="Arial"/>
              <a:buChar char="•"/>
            </a:pPr>
            <a:r>
              <a:rPr lang="en-US">
                <a:ea typeface="+mn-lt"/>
                <a:cs typeface="+mn-lt"/>
              </a:rPr>
              <a:t>Des Moines Public Library</a:t>
            </a:r>
            <a:endParaRPr lang="en-US">
              <a:cs typeface="Calibri" panose="020F0502020204030204"/>
            </a:endParaRPr>
          </a:p>
          <a:p>
            <a:pPr marL="285750" indent="-285750">
              <a:buFont typeface="Arial"/>
              <a:buChar char="•"/>
            </a:pPr>
            <a:r>
              <a:rPr lang="en-US">
                <a:ea typeface="+mn-lt"/>
                <a:cs typeface="+mn-lt"/>
              </a:rPr>
              <a:t>Fort Des Moines Museum &amp; Education Center</a:t>
            </a:r>
            <a:endParaRPr lang="en-US">
              <a:cs typeface="Calibri" panose="020F0502020204030204"/>
            </a:endParaRPr>
          </a:p>
          <a:p>
            <a:pPr marL="285750" indent="-285750">
              <a:buFont typeface="Arial"/>
              <a:buChar char="•"/>
            </a:pPr>
            <a:r>
              <a:rPr lang="en-US">
                <a:ea typeface="+mn-lt"/>
                <a:cs typeface="+mn-lt"/>
              </a:rPr>
              <a:t>Grinnell College Libraries</a:t>
            </a:r>
            <a:endParaRPr lang="en-US">
              <a:cs typeface="Calibri" panose="020F0502020204030204"/>
            </a:endParaRPr>
          </a:p>
          <a:p>
            <a:pPr marL="285750" indent="-285750">
              <a:buFont typeface="Arial"/>
              <a:buChar char="•"/>
            </a:pPr>
            <a:r>
              <a:rPr lang="en-US">
                <a:ea typeface="+mn-lt"/>
                <a:cs typeface="+mn-lt"/>
              </a:rPr>
              <a:t>Grout Museum District</a:t>
            </a:r>
            <a:endParaRPr lang="en-US">
              <a:cs typeface="Calibri" panose="020F0502020204030204"/>
            </a:endParaRPr>
          </a:p>
          <a:p>
            <a:pPr marL="285750" indent="-285750">
              <a:buFont typeface="Arial"/>
              <a:buChar char="•"/>
            </a:pPr>
            <a:r>
              <a:rPr lang="en-US">
                <a:ea typeface="+mn-lt"/>
                <a:cs typeface="+mn-lt"/>
              </a:rPr>
              <a:t>Iowa State University Library</a:t>
            </a:r>
            <a:endParaRPr lang="en-US">
              <a:cs typeface="Calibri" panose="020F0502020204030204"/>
            </a:endParaRPr>
          </a:p>
          <a:p>
            <a:pPr marL="285750" indent="-285750">
              <a:buFont typeface="Arial"/>
              <a:buChar char="•"/>
            </a:pPr>
            <a:r>
              <a:rPr lang="en-US">
                <a:ea typeface="+mn-lt"/>
                <a:cs typeface="+mn-lt"/>
              </a:rPr>
              <a:t>Nodaway Valley Historical Museum</a:t>
            </a:r>
            <a:endParaRPr lang="en-US">
              <a:cs typeface="Calibri" panose="020F0502020204030204"/>
            </a:endParaRPr>
          </a:p>
          <a:p>
            <a:pPr marL="285750" indent="-285750">
              <a:buFont typeface="Arial"/>
              <a:buChar char="•"/>
            </a:pPr>
            <a:r>
              <a:rPr lang="en-US">
                <a:ea typeface="+mn-lt"/>
                <a:cs typeface="+mn-lt"/>
              </a:rPr>
              <a:t>State Historical Society of Iowa</a:t>
            </a:r>
            <a:endParaRPr lang="en-US">
              <a:cs typeface="Calibri" panose="020F0502020204030204"/>
            </a:endParaRPr>
          </a:p>
        </p:txBody>
      </p:sp>
      <p:pic>
        <p:nvPicPr>
          <p:cNvPr id="5" name="Picture 4" descr="A shelf with binders on it&#10;&#10;Description automatically generated">
            <a:extLst>
              <a:ext uri="{FF2B5EF4-FFF2-40B4-BE49-F238E27FC236}">
                <a16:creationId xmlns:a16="http://schemas.microsoft.com/office/drawing/2014/main" id="{6A03E3DE-423C-B33A-ACD7-D2FEF44391D6}"/>
              </a:ext>
            </a:extLst>
          </p:cNvPr>
          <p:cNvPicPr>
            <a:picLocks noChangeAspect="1"/>
          </p:cNvPicPr>
          <p:nvPr/>
        </p:nvPicPr>
        <p:blipFill rotWithShape="1">
          <a:blip r:embed="rId4"/>
          <a:srcRect t="4887" r="-172" b="51826"/>
          <a:stretch/>
        </p:blipFill>
        <p:spPr>
          <a:xfrm>
            <a:off x="1283170" y="3924801"/>
            <a:ext cx="6681147" cy="2166882"/>
          </a:xfrm>
          <a:prstGeom prst="rect">
            <a:avLst/>
          </a:prstGeom>
        </p:spPr>
      </p:pic>
      <p:sp>
        <p:nvSpPr>
          <p:cNvPr id="9" name="TextBox 8">
            <a:extLst>
              <a:ext uri="{FF2B5EF4-FFF2-40B4-BE49-F238E27FC236}">
                <a16:creationId xmlns:a16="http://schemas.microsoft.com/office/drawing/2014/main" id="{6B22F616-3770-9615-E895-1D4EA3516F33}"/>
              </a:ext>
            </a:extLst>
          </p:cNvPr>
          <p:cNvSpPr txBox="1"/>
          <p:nvPr/>
        </p:nvSpPr>
        <p:spPr>
          <a:xfrm>
            <a:off x="1194740" y="6180666"/>
            <a:ext cx="677333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Issues of </a:t>
            </a:r>
            <a:r>
              <a:rPr lang="en-US" sz="1400" i="1">
                <a:cs typeface="Calibri"/>
              </a:rPr>
              <a:t>The Iowa Bystander</a:t>
            </a:r>
            <a:r>
              <a:rPr lang="en-US" sz="1400">
                <a:cs typeface="Calibri"/>
              </a:rPr>
              <a:t> in archival boxes, Des Moines Public Library. Photo courtesy Cat Beane.</a:t>
            </a:r>
          </a:p>
        </p:txBody>
      </p:sp>
    </p:spTree>
    <p:extLst>
      <p:ext uri="{BB962C8B-B14F-4D97-AF65-F5344CB8AC3E}">
        <p14:creationId xmlns:p14="http://schemas.microsoft.com/office/powerpoint/2010/main" val="23512558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2194D0-F596-5CC1-51BE-00ECD89598C5}"/>
              </a:ext>
            </a:extLst>
          </p:cNvPr>
          <p:cNvSpPr txBox="1"/>
          <p:nvPr/>
        </p:nvSpPr>
        <p:spPr>
          <a:xfrm>
            <a:off x="2235200"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8102E"/>
                </a:solidFill>
                <a:latin typeface="Univers"/>
                <a:cs typeface="Calibri"/>
              </a:rPr>
              <a:t>What is being digitized?</a:t>
            </a:r>
          </a:p>
        </p:txBody>
      </p:sp>
      <p:pic>
        <p:nvPicPr>
          <p:cNvPr id="6" name="Picture 5" descr="A shelf with binders on it&#10;&#10;Description automatically generated">
            <a:extLst>
              <a:ext uri="{FF2B5EF4-FFF2-40B4-BE49-F238E27FC236}">
                <a16:creationId xmlns:a16="http://schemas.microsoft.com/office/drawing/2014/main" id="{6BB37B07-8AE2-2277-72CD-535DDF3FCE06}"/>
              </a:ext>
            </a:extLst>
          </p:cNvPr>
          <p:cNvPicPr>
            <a:picLocks noChangeAspect="1"/>
          </p:cNvPicPr>
          <p:nvPr/>
        </p:nvPicPr>
        <p:blipFill rotWithShape="1">
          <a:blip r:embed="rId4"/>
          <a:srcRect t="4887" r="-172" b="51826"/>
          <a:stretch/>
        </p:blipFill>
        <p:spPr>
          <a:xfrm>
            <a:off x="2308577" y="1187245"/>
            <a:ext cx="6681147" cy="2166882"/>
          </a:xfrm>
          <a:prstGeom prst="rect">
            <a:avLst/>
          </a:prstGeom>
        </p:spPr>
      </p:pic>
      <p:pic>
        <p:nvPicPr>
          <p:cNvPr id="7" name="Picture 6" descr="A couple of magazines with a child and a child&#10;&#10;Description automatically generated">
            <a:extLst>
              <a:ext uri="{FF2B5EF4-FFF2-40B4-BE49-F238E27FC236}">
                <a16:creationId xmlns:a16="http://schemas.microsoft.com/office/drawing/2014/main" id="{3E0D6D7A-3040-0975-AE32-223DD34B24FF}"/>
              </a:ext>
            </a:extLst>
          </p:cNvPr>
          <p:cNvPicPr>
            <a:picLocks noChangeAspect="1"/>
          </p:cNvPicPr>
          <p:nvPr/>
        </p:nvPicPr>
        <p:blipFill>
          <a:blip r:embed="rId5"/>
          <a:stretch>
            <a:fillRect/>
          </a:stretch>
        </p:blipFill>
        <p:spPr>
          <a:xfrm>
            <a:off x="4270963" y="5211029"/>
            <a:ext cx="2107260" cy="1271350"/>
          </a:xfrm>
          <a:prstGeom prst="rect">
            <a:avLst/>
          </a:prstGeom>
        </p:spPr>
      </p:pic>
      <p:pic>
        <p:nvPicPr>
          <p:cNvPr id="9" name="Picture 8" descr="A group of boxes with black plastic objects in them&#10;&#10;Description automatically generated">
            <a:extLst>
              <a:ext uri="{FF2B5EF4-FFF2-40B4-BE49-F238E27FC236}">
                <a16:creationId xmlns:a16="http://schemas.microsoft.com/office/drawing/2014/main" id="{8CEC66DB-7743-2E05-B91E-EB5B69558EEB}"/>
              </a:ext>
            </a:extLst>
          </p:cNvPr>
          <p:cNvPicPr>
            <a:picLocks noChangeAspect="1"/>
          </p:cNvPicPr>
          <p:nvPr/>
        </p:nvPicPr>
        <p:blipFill rotWithShape="1">
          <a:blip r:embed="rId6"/>
          <a:srcRect t="27132" r="-292" b="388"/>
          <a:stretch/>
        </p:blipFill>
        <p:spPr>
          <a:xfrm>
            <a:off x="8470429" y="3535303"/>
            <a:ext cx="3238037" cy="1755099"/>
          </a:xfrm>
          <a:prstGeom prst="rect">
            <a:avLst/>
          </a:prstGeom>
        </p:spPr>
      </p:pic>
      <p:pic>
        <p:nvPicPr>
          <p:cNvPr id="12" name="Picture 11" descr="A black and white photo of a snowman in a plastic bag&#10;&#10;Description automatically generated">
            <a:extLst>
              <a:ext uri="{FF2B5EF4-FFF2-40B4-BE49-F238E27FC236}">
                <a16:creationId xmlns:a16="http://schemas.microsoft.com/office/drawing/2014/main" id="{33503D13-7941-B9D4-7611-70E492D2FBBA}"/>
              </a:ext>
            </a:extLst>
          </p:cNvPr>
          <p:cNvPicPr>
            <a:picLocks noChangeAspect="1"/>
          </p:cNvPicPr>
          <p:nvPr/>
        </p:nvPicPr>
        <p:blipFill rotWithShape="1">
          <a:blip r:embed="rId7"/>
          <a:srcRect l="11401" t="15284" r="5537" b="17467"/>
          <a:stretch/>
        </p:blipFill>
        <p:spPr>
          <a:xfrm rot="5400000">
            <a:off x="6315192" y="4143726"/>
            <a:ext cx="2394205" cy="1442734"/>
          </a:xfrm>
          <a:prstGeom prst="rect">
            <a:avLst/>
          </a:prstGeom>
        </p:spPr>
      </p:pic>
      <p:pic>
        <p:nvPicPr>
          <p:cNvPr id="14" name="Picture 13" descr="An open book with text and images&#10;&#10;Description automatically generated">
            <a:extLst>
              <a:ext uri="{FF2B5EF4-FFF2-40B4-BE49-F238E27FC236}">
                <a16:creationId xmlns:a16="http://schemas.microsoft.com/office/drawing/2014/main" id="{E9E9989A-B166-3EFA-E4F8-A57A5F5B0F8E}"/>
              </a:ext>
            </a:extLst>
          </p:cNvPr>
          <p:cNvPicPr>
            <a:picLocks noChangeAspect="1"/>
          </p:cNvPicPr>
          <p:nvPr/>
        </p:nvPicPr>
        <p:blipFill>
          <a:blip r:embed="rId8"/>
          <a:stretch>
            <a:fillRect/>
          </a:stretch>
        </p:blipFill>
        <p:spPr>
          <a:xfrm>
            <a:off x="2304815" y="3539768"/>
            <a:ext cx="2370667" cy="1434167"/>
          </a:xfrm>
          <a:prstGeom prst="rect">
            <a:avLst/>
          </a:prstGeom>
        </p:spPr>
      </p:pic>
    </p:spTree>
    <p:extLst>
      <p:ext uri="{BB962C8B-B14F-4D97-AF65-F5344CB8AC3E}">
        <p14:creationId xmlns:p14="http://schemas.microsoft.com/office/powerpoint/2010/main" val="11717985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5E0B5F-A8D5-8AF3-21C8-3F73A0659025}"/>
              </a:ext>
            </a:extLst>
          </p:cNvPr>
          <p:cNvSpPr txBox="1"/>
          <p:nvPr/>
        </p:nvSpPr>
        <p:spPr>
          <a:xfrm>
            <a:off x="330200" y="342900"/>
            <a:ext cx="796544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C8102E"/>
                </a:solidFill>
                <a:latin typeface="Univers"/>
                <a:cs typeface="Calibri"/>
              </a:rPr>
              <a:t>The final product: online portal</a:t>
            </a:r>
          </a:p>
        </p:txBody>
      </p:sp>
      <p:pic>
        <p:nvPicPr>
          <p:cNvPr id="6" name="Picture 5" descr="A screenshot of a search engine&#10;&#10;Description automatically generated">
            <a:extLst>
              <a:ext uri="{FF2B5EF4-FFF2-40B4-BE49-F238E27FC236}">
                <a16:creationId xmlns:a16="http://schemas.microsoft.com/office/drawing/2014/main" id="{FDF6E8F5-9AB9-C855-4E1B-0C88636F2CD5}"/>
              </a:ext>
            </a:extLst>
          </p:cNvPr>
          <p:cNvPicPr>
            <a:picLocks noChangeAspect="1"/>
          </p:cNvPicPr>
          <p:nvPr/>
        </p:nvPicPr>
        <p:blipFill>
          <a:blip r:embed="rId4"/>
          <a:stretch>
            <a:fillRect/>
          </a:stretch>
        </p:blipFill>
        <p:spPr>
          <a:xfrm>
            <a:off x="1894939" y="1128888"/>
            <a:ext cx="6802863" cy="4459110"/>
          </a:xfrm>
          <a:prstGeom prst="rect">
            <a:avLst/>
          </a:prstGeom>
        </p:spPr>
      </p:pic>
    </p:spTree>
    <p:extLst>
      <p:ext uri="{BB962C8B-B14F-4D97-AF65-F5344CB8AC3E}">
        <p14:creationId xmlns:p14="http://schemas.microsoft.com/office/powerpoint/2010/main" val="3676717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2194D0-F596-5CC1-51BE-00ECD89598C5}"/>
              </a:ext>
            </a:extLst>
          </p:cNvPr>
          <p:cNvSpPr txBox="1"/>
          <p:nvPr/>
        </p:nvSpPr>
        <p:spPr>
          <a:xfrm>
            <a:off x="2235200"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8102E"/>
                </a:solidFill>
                <a:latin typeface="Univers"/>
                <a:cs typeface="Calibri"/>
              </a:rPr>
              <a:t>Working with partners</a:t>
            </a:r>
          </a:p>
        </p:txBody>
      </p:sp>
      <p:pic>
        <p:nvPicPr>
          <p:cNvPr id="2" name="Picture 1" descr="A stack of old newspapers&#10;&#10;Description automatically generated">
            <a:extLst>
              <a:ext uri="{FF2B5EF4-FFF2-40B4-BE49-F238E27FC236}">
                <a16:creationId xmlns:a16="http://schemas.microsoft.com/office/drawing/2014/main" id="{D58C4370-5B09-BB18-725F-037ADD5B7F37}"/>
              </a:ext>
            </a:extLst>
          </p:cNvPr>
          <p:cNvPicPr>
            <a:picLocks noChangeAspect="1"/>
          </p:cNvPicPr>
          <p:nvPr/>
        </p:nvPicPr>
        <p:blipFill>
          <a:blip r:embed="rId4"/>
          <a:stretch>
            <a:fillRect/>
          </a:stretch>
        </p:blipFill>
        <p:spPr>
          <a:xfrm>
            <a:off x="3048000" y="1400820"/>
            <a:ext cx="6096000" cy="4056361"/>
          </a:xfrm>
          <a:prstGeom prst="rect">
            <a:avLst/>
          </a:prstGeom>
        </p:spPr>
      </p:pic>
      <p:sp>
        <p:nvSpPr>
          <p:cNvPr id="4" name="TextBox 3">
            <a:extLst>
              <a:ext uri="{FF2B5EF4-FFF2-40B4-BE49-F238E27FC236}">
                <a16:creationId xmlns:a16="http://schemas.microsoft.com/office/drawing/2014/main" id="{E71F48CA-58AB-0A78-ECB7-9A38AD197093}"/>
              </a:ext>
            </a:extLst>
          </p:cNvPr>
          <p:cNvSpPr txBox="1"/>
          <p:nvPr/>
        </p:nvSpPr>
        <p:spPr>
          <a:xfrm>
            <a:off x="3038592" y="5569185"/>
            <a:ext cx="60960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Brittle </a:t>
            </a:r>
            <a:r>
              <a:rPr lang="en-US" sz="1400" i="1">
                <a:cs typeface="Calibri"/>
              </a:rPr>
              <a:t>Iowa Bystander </a:t>
            </a:r>
            <a:r>
              <a:rPr lang="en-US" sz="1400">
                <a:cs typeface="Calibri"/>
              </a:rPr>
              <a:t>newspapers from before conservation treatment. Photograph courtesy Lisa Muccigrosso, Iowa State University Library Preservation Department</a:t>
            </a:r>
          </a:p>
        </p:txBody>
      </p:sp>
    </p:spTree>
    <p:extLst>
      <p:ext uri="{BB962C8B-B14F-4D97-AF65-F5344CB8AC3E}">
        <p14:creationId xmlns:p14="http://schemas.microsoft.com/office/powerpoint/2010/main" val="40777933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 name="Picture 1" descr="A couple of magazines with a child and a child&#10;&#10;Description automatically generated">
            <a:extLst>
              <a:ext uri="{FF2B5EF4-FFF2-40B4-BE49-F238E27FC236}">
                <a16:creationId xmlns:a16="http://schemas.microsoft.com/office/drawing/2014/main" id="{214C1776-E69E-F726-9E35-2399114BA3F0}"/>
              </a:ext>
            </a:extLst>
          </p:cNvPr>
          <p:cNvPicPr>
            <a:picLocks noChangeAspect="1"/>
          </p:cNvPicPr>
          <p:nvPr/>
        </p:nvPicPr>
        <p:blipFill>
          <a:blip r:embed="rId4"/>
          <a:stretch>
            <a:fillRect/>
          </a:stretch>
        </p:blipFill>
        <p:spPr>
          <a:xfrm>
            <a:off x="489185" y="1570362"/>
            <a:ext cx="5192889" cy="3134017"/>
          </a:xfrm>
          <a:prstGeom prst="rect">
            <a:avLst/>
          </a:prstGeom>
        </p:spPr>
      </p:pic>
      <p:pic>
        <p:nvPicPr>
          <p:cNvPr id="4" name="Picture 3" descr="A postcard with a picture of a truck and a person&#10;&#10;Description automatically generated">
            <a:extLst>
              <a:ext uri="{FF2B5EF4-FFF2-40B4-BE49-F238E27FC236}">
                <a16:creationId xmlns:a16="http://schemas.microsoft.com/office/drawing/2014/main" id="{72C0275A-0ACC-F22E-37C7-553E62A6EDF5}"/>
              </a:ext>
            </a:extLst>
          </p:cNvPr>
          <p:cNvPicPr>
            <a:picLocks noChangeAspect="1"/>
          </p:cNvPicPr>
          <p:nvPr/>
        </p:nvPicPr>
        <p:blipFill rotWithShape="1">
          <a:blip r:embed="rId5"/>
          <a:srcRect l="15789" t="1494" r="10069"/>
          <a:stretch/>
        </p:blipFill>
        <p:spPr>
          <a:xfrm rot="5400000">
            <a:off x="6665383" y="1611018"/>
            <a:ext cx="3050796" cy="3040003"/>
          </a:xfrm>
          <a:prstGeom prst="rect">
            <a:avLst/>
          </a:prstGeom>
        </p:spPr>
      </p:pic>
      <p:sp>
        <p:nvSpPr>
          <p:cNvPr id="5" name="TextBox 4">
            <a:extLst>
              <a:ext uri="{FF2B5EF4-FFF2-40B4-BE49-F238E27FC236}">
                <a16:creationId xmlns:a16="http://schemas.microsoft.com/office/drawing/2014/main" id="{2553FFAE-24E7-F51F-2059-89ABB69D06A9}"/>
              </a:ext>
            </a:extLst>
          </p:cNvPr>
          <p:cNvSpPr txBox="1"/>
          <p:nvPr/>
        </p:nvSpPr>
        <p:spPr>
          <a:xfrm>
            <a:off x="376296" y="4750740"/>
            <a:ext cx="517407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a:cs typeface="Calibri"/>
              </a:rPr>
              <a:t>Sepia Record</a:t>
            </a:r>
            <a:r>
              <a:rPr lang="en-US" sz="1400">
                <a:cs typeface="Calibri"/>
              </a:rPr>
              <a:t>. African American Museum of Iowa. Photograph courtesy of Felicite Wolfe.</a:t>
            </a:r>
          </a:p>
        </p:txBody>
      </p:sp>
      <p:sp>
        <p:nvSpPr>
          <p:cNvPr id="7" name="TextBox 6">
            <a:extLst>
              <a:ext uri="{FF2B5EF4-FFF2-40B4-BE49-F238E27FC236}">
                <a16:creationId xmlns:a16="http://schemas.microsoft.com/office/drawing/2014/main" id="{8F6870A6-E942-DE15-ADCE-8CB4BD77B014}"/>
              </a:ext>
            </a:extLst>
          </p:cNvPr>
          <p:cNvSpPr txBox="1"/>
          <p:nvPr/>
        </p:nvSpPr>
        <p:spPr>
          <a:xfrm>
            <a:off x="6594592" y="4750741"/>
            <a:ext cx="301037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Color postcard. Fort Des Moines Museum and Education Center.</a:t>
            </a:r>
          </a:p>
        </p:txBody>
      </p:sp>
      <p:sp>
        <p:nvSpPr>
          <p:cNvPr id="8" name="TextBox 7">
            <a:extLst>
              <a:ext uri="{FF2B5EF4-FFF2-40B4-BE49-F238E27FC236}">
                <a16:creationId xmlns:a16="http://schemas.microsoft.com/office/drawing/2014/main" id="{7D9343E9-CC25-225C-494E-93BF3AED99A9}"/>
              </a:ext>
            </a:extLst>
          </p:cNvPr>
          <p:cNvSpPr txBox="1"/>
          <p:nvPr/>
        </p:nvSpPr>
        <p:spPr>
          <a:xfrm>
            <a:off x="492125" y="380530"/>
            <a:ext cx="7965440" cy="5693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100" b="1">
                <a:solidFill>
                  <a:srgbClr val="C8102E"/>
                </a:solidFill>
                <a:latin typeface="Univers"/>
                <a:cs typeface="Calibri"/>
              </a:rPr>
              <a:t>Working with community advisory board</a:t>
            </a:r>
          </a:p>
        </p:txBody>
      </p:sp>
    </p:spTree>
    <p:extLst>
      <p:ext uri="{BB962C8B-B14F-4D97-AF65-F5344CB8AC3E}">
        <p14:creationId xmlns:p14="http://schemas.microsoft.com/office/powerpoint/2010/main" val="10295567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74FB9E-6968-5CEB-D978-09C01E627688}"/>
              </a:ext>
            </a:extLst>
          </p:cNvPr>
          <p:cNvSpPr txBox="1"/>
          <p:nvPr/>
        </p:nvSpPr>
        <p:spPr>
          <a:xfrm>
            <a:off x="1254125" y="342900"/>
            <a:ext cx="7965440" cy="5693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100" b="1">
                <a:solidFill>
                  <a:srgbClr val="C8102E"/>
                </a:solidFill>
                <a:latin typeface="Univers"/>
                <a:cs typeface="Calibri"/>
              </a:rPr>
              <a:t>ABVI Summary</a:t>
            </a:r>
          </a:p>
        </p:txBody>
      </p:sp>
      <p:pic>
        <p:nvPicPr>
          <p:cNvPr id="2" name="Picture 1" descr="An open book with text and images&#10;&#10;Description automatically generated">
            <a:extLst>
              <a:ext uri="{FF2B5EF4-FFF2-40B4-BE49-F238E27FC236}">
                <a16:creationId xmlns:a16="http://schemas.microsoft.com/office/drawing/2014/main" id="{981B8D2B-E81A-F33E-48A5-050B7B31BBF0}"/>
              </a:ext>
            </a:extLst>
          </p:cNvPr>
          <p:cNvPicPr>
            <a:picLocks noChangeAspect="1"/>
          </p:cNvPicPr>
          <p:nvPr/>
        </p:nvPicPr>
        <p:blipFill>
          <a:blip r:embed="rId4"/>
          <a:stretch>
            <a:fillRect/>
          </a:stretch>
        </p:blipFill>
        <p:spPr>
          <a:xfrm>
            <a:off x="5804369" y="2128658"/>
            <a:ext cx="4967112" cy="2995796"/>
          </a:xfrm>
          <a:prstGeom prst="rect">
            <a:avLst/>
          </a:prstGeom>
        </p:spPr>
      </p:pic>
      <p:sp>
        <p:nvSpPr>
          <p:cNvPr id="4" name="TextBox 3">
            <a:extLst>
              <a:ext uri="{FF2B5EF4-FFF2-40B4-BE49-F238E27FC236}">
                <a16:creationId xmlns:a16="http://schemas.microsoft.com/office/drawing/2014/main" id="{AD1B1008-FA17-6301-CD1C-5D9B1F1EB0B7}"/>
              </a:ext>
            </a:extLst>
          </p:cNvPr>
          <p:cNvSpPr txBox="1"/>
          <p:nvPr/>
        </p:nvSpPr>
        <p:spPr>
          <a:xfrm>
            <a:off x="5804369" y="5239926"/>
            <a:ext cx="608659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ea typeface="Calibri"/>
                <a:cs typeface="Calibri"/>
              </a:rPr>
              <a:t>St. Paul A.M.E. Church material from State Historical Society of Iowa</a:t>
            </a:r>
          </a:p>
        </p:txBody>
      </p:sp>
      <p:sp>
        <p:nvSpPr>
          <p:cNvPr id="5" name="TextBox 4">
            <a:extLst>
              <a:ext uri="{FF2B5EF4-FFF2-40B4-BE49-F238E27FC236}">
                <a16:creationId xmlns:a16="http://schemas.microsoft.com/office/drawing/2014/main" id="{334E2FF1-C553-5F84-D24D-B4F8B4A9E140}"/>
              </a:ext>
            </a:extLst>
          </p:cNvPr>
          <p:cNvSpPr txBox="1"/>
          <p:nvPr/>
        </p:nvSpPr>
        <p:spPr>
          <a:xfrm>
            <a:off x="1373481" y="1429925"/>
            <a:ext cx="3236148"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a:ea typeface="Calibri" panose="020F0502020204030204"/>
                <a:cs typeface="Calibri" panose="020F0502020204030204"/>
              </a:rPr>
              <a:t>8 institutions</a:t>
            </a:r>
          </a:p>
          <a:p>
            <a:pPr marL="285750" indent="-285750">
              <a:buFont typeface="Arial"/>
              <a:buChar char="•"/>
            </a:pPr>
            <a:r>
              <a:rPr lang="en-US" sz="2800">
                <a:ea typeface="Calibri" panose="020F0502020204030204"/>
                <a:cs typeface="Calibri" panose="020F0502020204030204"/>
              </a:rPr>
              <a:t>Creating 1 online digital collection portal</a:t>
            </a:r>
          </a:p>
          <a:p>
            <a:pPr marL="285750" indent="-285750">
              <a:buFont typeface="Arial"/>
              <a:buChar char="•"/>
            </a:pPr>
            <a:r>
              <a:rPr lang="en-US" sz="2800">
                <a:ea typeface="Calibri" panose="020F0502020204030204"/>
                <a:cs typeface="Calibri" panose="020F0502020204030204"/>
              </a:rPr>
              <a:t>Available for students, teachers, researchers, interested community members in 2025!</a:t>
            </a:r>
          </a:p>
        </p:txBody>
      </p:sp>
    </p:spTree>
    <p:extLst>
      <p:ext uri="{BB962C8B-B14F-4D97-AF65-F5344CB8AC3E}">
        <p14:creationId xmlns:p14="http://schemas.microsoft.com/office/powerpoint/2010/main" val="2989058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C1CFCA-E077-C508-02A5-80F99B03D517}"/>
              </a:ext>
            </a:extLst>
          </p:cNvPr>
          <p:cNvSpPr txBox="1"/>
          <p:nvPr/>
        </p:nvSpPr>
        <p:spPr>
          <a:xfrm>
            <a:off x="139700" y="342900"/>
            <a:ext cx="1123251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chemeClr val="bg1"/>
                </a:solidFill>
                <a:latin typeface="Univers"/>
                <a:cs typeface="Calibri"/>
              </a:rPr>
              <a:t>Background</a:t>
            </a:r>
          </a:p>
        </p:txBody>
      </p:sp>
      <p:pic>
        <p:nvPicPr>
          <p:cNvPr id="2" name="Picture 1" descr="A group of people standing together&#10;&#10;Description automatically generated">
            <a:extLst>
              <a:ext uri="{FF2B5EF4-FFF2-40B4-BE49-F238E27FC236}">
                <a16:creationId xmlns:a16="http://schemas.microsoft.com/office/drawing/2014/main" id="{FA127D61-A0C4-26FA-D1AD-2D18867021FA}"/>
              </a:ext>
            </a:extLst>
          </p:cNvPr>
          <p:cNvPicPr>
            <a:picLocks noChangeAspect="1"/>
          </p:cNvPicPr>
          <p:nvPr/>
        </p:nvPicPr>
        <p:blipFill>
          <a:blip r:embed="rId3"/>
          <a:stretch>
            <a:fillRect/>
          </a:stretch>
        </p:blipFill>
        <p:spPr>
          <a:xfrm>
            <a:off x="356755" y="1684139"/>
            <a:ext cx="11477625" cy="4359961"/>
          </a:xfrm>
          <a:prstGeom prst="rect">
            <a:avLst/>
          </a:prstGeom>
        </p:spPr>
      </p:pic>
      <p:sp>
        <p:nvSpPr>
          <p:cNvPr id="4" name="TextBox 3">
            <a:extLst>
              <a:ext uri="{FF2B5EF4-FFF2-40B4-BE49-F238E27FC236}">
                <a16:creationId xmlns:a16="http://schemas.microsoft.com/office/drawing/2014/main" id="{A5333DDC-DF47-DEB9-DDE1-6AAC3149250E}"/>
              </a:ext>
            </a:extLst>
          </p:cNvPr>
          <p:cNvSpPr txBox="1"/>
          <p:nvPr/>
        </p:nvSpPr>
        <p:spPr>
          <a:xfrm>
            <a:off x="476250" y="6182590"/>
            <a:ext cx="254404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Cosmopolitan Club, 1925. RS 22/3/2. </a:t>
            </a:r>
            <a:endParaRPr lang="en-US"/>
          </a:p>
        </p:txBody>
      </p:sp>
    </p:spTree>
    <p:extLst>
      <p:ext uri="{BB962C8B-B14F-4D97-AF65-F5344CB8AC3E}">
        <p14:creationId xmlns:p14="http://schemas.microsoft.com/office/powerpoint/2010/main" val="14245831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4" name="Picture 3" descr="A screenshot of a computer code&#10;&#10;Description automatically generated">
            <a:extLst>
              <a:ext uri="{FF2B5EF4-FFF2-40B4-BE49-F238E27FC236}">
                <a16:creationId xmlns:a16="http://schemas.microsoft.com/office/drawing/2014/main" id="{48B27102-E3B3-6596-CF00-330283F55BB4}"/>
              </a:ext>
            </a:extLst>
          </p:cNvPr>
          <p:cNvPicPr>
            <a:picLocks noChangeAspect="1"/>
          </p:cNvPicPr>
          <p:nvPr/>
        </p:nvPicPr>
        <p:blipFill rotWithShape="1">
          <a:blip r:embed="rId4"/>
          <a:srcRect l="-50" t="-730" r="10825" b="10086"/>
          <a:stretch/>
        </p:blipFill>
        <p:spPr>
          <a:xfrm>
            <a:off x="307671" y="1293578"/>
            <a:ext cx="6423765" cy="3917299"/>
          </a:xfrm>
          <a:prstGeom prst="rect">
            <a:avLst/>
          </a:prstGeom>
        </p:spPr>
      </p:pic>
      <p:sp>
        <p:nvSpPr>
          <p:cNvPr id="3" name="TextBox 2">
            <a:extLst>
              <a:ext uri="{FF2B5EF4-FFF2-40B4-BE49-F238E27FC236}">
                <a16:creationId xmlns:a16="http://schemas.microsoft.com/office/drawing/2014/main" id="{EFC1CFCA-E077-C508-02A5-80F99B03D517}"/>
              </a:ext>
            </a:extLst>
          </p:cNvPr>
          <p:cNvSpPr txBox="1"/>
          <p:nvPr/>
        </p:nvSpPr>
        <p:spPr>
          <a:xfrm>
            <a:off x="301625" y="342900"/>
            <a:ext cx="104038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chemeClr val="bg1"/>
                </a:solidFill>
                <a:latin typeface="Univers"/>
                <a:cs typeface="Calibri"/>
              </a:rPr>
              <a:t>Inclusive Description</a:t>
            </a:r>
          </a:p>
        </p:txBody>
      </p:sp>
      <p:sp>
        <p:nvSpPr>
          <p:cNvPr id="7" name="TextBox 6">
            <a:extLst>
              <a:ext uri="{FF2B5EF4-FFF2-40B4-BE49-F238E27FC236}">
                <a16:creationId xmlns:a16="http://schemas.microsoft.com/office/drawing/2014/main" id="{365790E7-9642-FBFE-7D0B-6837ADB71C1A}"/>
              </a:ext>
            </a:extLst>
          </p:cNvPr>
          <p:cNvSpPr txBox="1"/>
          <p:nvPr/>
        </p:nvSpPr>
        <p:spPr>
          <a:xfrm>
            <a:off x="329972" y="1344386"/>
            <a:ext cx="10376807"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US">
              <a:latin typeface="Univers"/>
              <a:cs typeface="Calibri"/>
            </a:endParaRPr>
          </a:p>
        </p:txBody>
      </p:sp>
    </p:spTree>
    <p:extLst>
      <p:ext uri="{BB962C8B-B14F-4D97-AF65-F5344CB8AC3E}">
        <p14:creationId xmlns:p14="http://schemas.microsoft.com/office/powerpoint/2010/main" val="12974821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2194D0-F596-5CC1-51BE-00ECD89598C5}"/>
              </a:ext>
            </a:extLst>
          </p:cNvPr>
          <p:cNvSpPr txBox="1"/>
          <p:nvPr/>
        </p:nvSpPr>
        <p:spPr>
          <a:xfrm>
            <a:off x="2235200"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dirty="0">
                <a:solidFill>
                  <a:srgbClr val="C8102E"/>
                </a:solidFill>
                <a:latin typeface="Univers"/>
                <a:cs typeface="Calibri"/>
              </a:rPr>
              <a:t>Processing: what is it? </a:t>
            </a:r>
            <a:endParaRPr lang="en-US" sz="4400" b="1">
              <a:solidFill>
                <a:srgbClr val="C8102E"/>
              </a:solidFill>
              <a:latin typeface="Univers"/>
              <a:cs typeface="Calibri"/>
            </a:endParaRPr>
          </a:p>
        </p:txBody>
      </p:sp>
      <p:grpSp>
        <p:nvGrpSpPr>
          <p:cNvPr id="9" name="Group 8">
            <a:extLst>
              <a:ext uri="{FF2B5EF4-FFF2-40B4-BE49-F238E27FC236}">
                <a16:creationId xmlns:a16="http://schemas.microsoft.com/office/drawing/2014/main" id="{36F8CB2D-5F38-E186-3247-8E0C541C79D3}"/>
              </a:ext>
            </a:extLst>
          </p:cNvPr>
          <p:cNvGrpSpPr/>
          <p:nvPr/>
        </p:nvGrpSpPr>
        <p:grpSpPr>
          <a:xfrm>
            <a:off x="8740603" y="3740236"/>
            <a:ext cx="2925892" cy="2956384"/>
            <a:chOff x="8277225" y="1114425"/>
            <a:chExt cx="2925892" cy="2956384"/>
          </a:xfrm>
        </p:grpSpPr>
        <p:pic>
          <p:nvPicPr>
            <p:cNvPr id="6" name="Picture 5" descr="A screenshot of a computer&#10;&#10;Description automatically generated">
              <a:extLst>
                <a:ext uri="{FF2B5EF4-FFF2-40B4-BE49-F238E27FC236}">
                  <a16:creationId xmlns:a16="http://schemas.microsoft.com/office/drawing/2014/main" id="{7B93C886-3361-06C8-BC93-20F583AE6434}"/>
                </a:ext>
              </a:extLst>
            </p:cNvPr>
            <p:cNvPicPr>
              <a:picLocks noChangeAspect="1"/>
            </p:cNvPicPr>
            <p:nvPr/>
          </p:nvPicPr>
          <p:blipFill rotWithShape="1">
            <a:blip r:embed="rId4"/>
            <a:srcRect t="184" r="24164" b="-185"/>
            <a:stretch/>
          </p:blipFill>
          <p:spPr>
            <a:xfrm>
              <a:off x="8329613" y="1114425"/>
              <a:ext cx="2809876" cy="2581278"/>
            </a:xfrm>
            <a:prstGeom prst="rect">
              <a:avLst/>
            </a:prstGeom>
            <a:ln>
              <a:solidFill>
                <a:schemeClr val="tx1"/>
              </a:solidFill>
            </a:ln>
          </p:spPr>
        </p:pic>
        <p:sp>
          <p:nvSpPr>
            <p:cNvPr id="8" name="TextBox 7">
              <a:extLst>
                <a:ext uri="{FF2B5EF4-FFF2-40B4-BE49-F238E27FC236}">
                  <a16:creationId xmlns:a16="http://schemas.microsoft.com/office/drawing/2014/main" id="{0B9ED06B-D9BC-6BDF-0345-F817ADA85ACD}"/>
                </a:ext>
              </a:extLst>
            </p:cNvPr>
            <p:cNvSpPr txBox="1"/>
            <p:nvPr/>
          </p:nvSpPr>
          <p:spPr>
            <a:xfrm>
              <a:off x="8277225" y="3701477"/>
              <a:ext cx="292589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Step 3: Published Description</a:t>
              </a:r>
              <a:endParaRPr lang="en-US"/>
            </a:p>
          </p:txBody>
        </p:sp>
      </p:grpSp>
      <p:grpSp>
        <p:nvGrpSpPr>
          <p:cNvPr id="13" name="Group 12">
            <a:extLst>
              <a:ext uri="{FF2B5EF4-FFF2-40B4-BE49-F238E27FC236}">
                <a16:creationId xmlns:a16="http://schemas.microsoft.com/office/drawing/2014/main" id="{6509D7EB-6733-06EA-5D48-2C7D260CC9BE}"/>
              </a:ext>
            </a:extLst>
          </p:cNvPr>
          <p:cNvGrpSpPr/>
          <p:nvPr/>
        </p:nvGrpSpPr>
        <p:grpSpPr>
          <a:xfrm>
            <a:off x="2117521" y="1114425"/>
            <a:ext cx="2360067" cy="2956384"/>
            <a:chOff x="2117521" y="1114425"/>
            <a:chExt cx="2360067" cy="2956384"/>
          </a:xfrm>
        </p:grpSpPr>
        <p:sp>
          <p:nvSpPr>
            <p:cNvPr id="7" name="TextBox 6">
              <a:extLst>
                <a:ext uri="{FF2B5EF4-FFF2-40B4-BE49-F238E27FC236}">
                  <a16:creationId xmlns:a16="http://schemas.microsoft.com/office/drawing/2014/main" id="{A85F858F-D613-052F-F6CE-806720042293}"/>
                </a:ext>
              </a:extLst>
            </p:cNvPr>
            <p:cNvSpPr txBox="1"/>
            <p:nvPr/>
          </p:nvSpPr>
          <p:spPr>
            <a:xfrm>
              <a:off x="2343150" y="3701477"/>
              <a:ext cx="18305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Step 1: Donation</a:t>
              </a:r>
              <a:endParaRPr lang="en-US"/>
            </a:p>
          </p:txBody>
        </p:sp>
        <p:pic>
          <p:nvPicPr>
            <p:cNvPr id="10" name="Picture 9" descr="A box full of papers and other items&#10;&#10;Description automatically generated">
              <a:extLst>
                <a:ext uri="{FF2B5EF4-FFF2-40B4-BE49-F238E27FC236}">
                  <a16:creationId xmlns:a16="http://schemas.microsoft.com/office/drawing/2014/main" id="{ED26FAA3-9349-0FAB-27B8-03DB8A5BD692}"/>
                </a:ext>
              </a:extLst>
            </p:cNvPr>
            <p:cNvPicPr>
              <a:picLocks noChangeAspect="1"/>
            </p:cNvPicPr>
            <p:nvPr/>
          </p:nvPicPr>
          <p:blipFill>
            <a:blip r:embed="rId5"/>
            <a:stretch>
              <a:fillRect/>
            </a:stretch>
          </p:blipFill>
          <p:spPr>
            <a:xfrm>
              <a:off x="2117521" y="1114425"/>
              <a:ext cx="2360067" cy="2590800"/>
            </a:xfrm>
            <a:prstGeom prst="rect">
              <a:avLst/>
            </a:prstGeom>
          </p:spPr>
        </p:pic>
      </p:grpSp>
      <p:grpSp>
        <p:nvGrpSpPr>
          <p:cNvPr id="5" name="Group 4">
            <a:extLst>
              <a:ext uri="{FF2B5EF4-FFF2-40B4-BE49-F238E27FC236}">
                <a16:creationId xmlns:a16="http://schemas.microsoft.com/office/drawing/2014/main" id="{3BC1047C-CA27-B1E2-1468-E51F3F8632AB}"/>
              </a:ext>
            </a:extLst>
          </p:cNvPr>
          <p:cNvGrpSpPr/>
          <p:nvPr/>
        </p:nvGrpSpPr>
        <p:grpSpPr>
          <a:xfrm>
            <a:off x="5231929" y="2391290"/>
            <a:ext cx="2762250" cy="2956384"/>
            <a:chOff x="5005388" y="1114425"/>
            <a:chExt cx="2762250" cy="2956384"/>
          </a:xfrm>
        </p:grpSpPr>
        <p:pic>
          <p:nvPicPr>
            <p:cNvPr id="11" name="Picture 10" descr="A box with files in it&#10;&#10;Description automatically generated">
              <a:extLst>
                <a:ext uri="{FF2B5EF4-FFF2-40B4-BE49-F238E27FC236}">
                  <a16:creationId xmlns:a16="http://schemas.microsoft.com/office/drawing/2014/main" id="{C8EB78F7-9EB7-5183-2E74-747747A96000}"/>
                </a:ext>
              </a:extLst>
            </p:cNvPr>
            <p:cNvPicPr>
              <a:picLocks noChangeAspect="1"/>
            </p:cNvPicPr>
            <p:nvPr/>
          </p:nvPicPr>
          <p:blipFill>
            <a:blip r:embed="rId6"/>
            <a:stretch>
              <a:fillRect/>
            </a:stretch>
          </p:blipFill>
          <p:spPr>
            <a:xfrm>
              <a:off x="5005388" y="1114425"/>
              <a:ext cx="2762250" cy="2581275"/>
            </a:xfrm>
            <a:prstGeom prst="rect">
              <a:avLst/>
            </a:prstGeom>
          </p:spPr>
        </p:pic>
        <p:sp>
          <p:nvSpPr>
            <p:cNvPr id="12" name="TextBox 11">
              <a:extLst>
                <a:ext uri="{FF2B5EF4-FFF2-40B4-BE49-F238E27FC236}">
                  <a16:creationId xmlns:a16="http://schemas.microsoft.com/office/drawing/2014/main" id="{97A001F7-E01E-6CC3-C3E6-0D5E166B18DB}"/>
                </a:ext>
              </a:extLst>
            </p:cNvPr>
            <p:cNvSpPr txBox="1"/>
            <p:nvPr/>
          </p:nvSpPr>
          <p:spPr>
            <a:xfrm>
              <a:off x="5229225" y="3701477"/>
              <a:ext cx="21924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Step 2: Arrangement</a:t>
              </a:r>
              <a:endParaRPr lang="en-US"/>
            </a:p>
          </p:txBody>
        </p:sp>
      </p:grpSp>
    </p:spTree>
    <p:extLst>
      <p:ext uri="{BB962C8B-B14F-4D97-AF65-F5344CB8AC3E}">
        <p14:creationId xmlns:p14="http://schemas.microsoft.com/office/powerpoint/2010/main" val="1160521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2194D0-F596-5CC1-51BE-00ECD89598C5}"/>
              </a:ext>
            </a:extLst>
          </p:cNvPr>
          <p:cNvSpPr txBox="1"/>
          <p:nvPr/>
        </p:nvSpPr>
        <p:spPr>
          <a:xfrm>
            <a:off x="2235200"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dirty="0">
                <a:solidFill>
                  <a:srgbClr val="C8102E"/>
                </a:solidFill>
                <a:latin typeface="Univers"/>
                <a:cs typeface="Calibri"/>
              </a:rPr>
              <a:t>Processing: who does it?</a:t>
            </a:r>
          </a:p>
        </p:txBody>
      </p:sp>
      <p:pic>
        <p:nvPicPr>
          <p:cNvPr id="5" name="Picture 4" descr="When Good Archivists Go Bad: The Role of Ethics and Values ...">
            <a:extLst>
              <a:ext uri="{FF2B5EF4-FFF2-40B4-BE49-F238E27FC236}">
                <a16:creationId xmlns:a16="http://schemas.microsoft.com/office/drawing/2014/main" id="{133C08F6-A70F-B68F-56A0-C35EB6165A69}"/>
              </a:ext>
            </a:extLst>
          </p:cNvPr>
          <p:cNvPicPr>
            <a:picLocks noChangeAspect="1"/>
          </p:cNvPicPr>
          <p:nvPr/>
        </p:nvPicPr>
        <p:blipFill>
          <a:blip r:embed="rId4"/>
          <a:stretch>
            <a:fillRect/>
          </a:stretch>
        </p:blipFill>
        <p:spPr>
          <a:xfrm>
            <a:off x="7086600" y="2135305"/>
            <a:ext cx="3605841" cy="3331775"/>
          </a:xfrm>
          <a:prstGeom prst="rect">
            <a:avLst/>
          </a:prstGeom>
        </p:spPr>
      </p:pic>
      <p:pic>
        <p:nvPicPr>
          <p:cNvPr id="7" name="Picture 6" descr="Is it Lost in the Archives?: Discovery Myths and Archival Labor –  Illuminations">
            <a:extLst>
              <a:ext uri="{FF2B5EF4-FFF2-40B4-BE49-F238E27FC236}">
                <a16:creationId xmlns:a16="http://schemas.microsoft.com/office/drawing/2014/main" id="{D7E0587D-3E3C-DE2E-D7D8-2CCB9BA39A44}"/>
              </a:ext>
            </a:extLst>
          </p:cNvPr>
          <p:cNvPicPr>
            <a:picLocks noChangeAspect="1"/>
          </p:cNvPicPr>
          <p:nvPr/>
        </p:nvPicPr>
        <p:blipFill>
          <a:blip r:embed="rId5"/>
          <a:stretch>
            <a:fillRect/>
          </a:stretch>
        </p:blipFill>
        <p:spPr>
          <a:xfrm>
            <a:off x="2718578" y="1562639"/>
            <a:ext cx="3212620" cy="4475671"/>
          </a:xfrm>
          <a:prstGeom prst="rect">
            <a:avLst/>
          </a:prstGeom>
        </p:spPr>
      </p:pic>
    </p:spTree>
    <p:extLst>
      <p:ext uri="{BB962C8B-B14F-4D97-AF65-F5344CB8AC3E}">
        <p14:creationId xmlns:p14="http://schemas.microsoft.com/office/powerpoint/2010/main" val="1234881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74FB9E-6968-5CEB-D978-09C01E627688}"/>
              </a:ext>
            </a:extLst>
          </p:cNvPr>
          <p:cNvSpPr txBox="1"/>
          <p:nvPr/>
        </p:nvSpPr>
        <p:spPr>
          <a:xfrm>
            <a:off x="1254125" y="342900"/>
            <a:ext cx="8822690"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8102E"/>
                </a:solidFill>
                <a:ea typeface="+mn-lt"/>
                <a:cs typeface="+mn-lt"/>
              </a:rPr>
              <a:t>Inclusive Description Reading Group</a:t>
            </a:r>
            <a:endParaRPr lang="en-US" sz="4400">
              <a:solidFill>
                <a:srgbClr val="000000"/>
              </a:solidFill>
              <a:ea typeface="+mn-lt"/>
              <a:cs typeface="+mn-lt"/>
            </a:endParaRPr>
          </a:p>
          <a:p>
            <a:endParaRPr lang="en-US" sz="4400" b="1">
              <a:solidFill>
                <a:srgbClr val="C8102E"/>
              </a:solidFill>
              <a:latin typeface="Univers"/>
              <a:cs typeface="Calibri"/>
            </a:endParaRPr>
          </a:p>
        </p:txBody>
      </p:sp>
      <p:sp>
        <p:nvSpPr>
          <p:cNvPr id="8" name="TextBox 7">
            <a:extLst>
              <a:ext uri="{FF2B5EF4-FFF2-40B4-BE49-F238E27FC236}">
                <a16:creationId xmlns:a16="http://schemas.microsoft.com/office/drawing/2014/main" id="{216B622E-A16F-8E18-04E2-4D0A06DEB34F}"/>
              </a:ext>
            </a:extLst>
          </p:cNvPr>
          <p:cNvSpPr txBox="1"/>
          <p:nvPr/>
        </p:nvSpPr>
        <p:spPr>
          <a:xfrm>
            <a:off x="1031631" y="2673563"/>
            <a:ext cx="4782038" cy="230832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en-US">
                <a:latin typeface="Univers"/>
                <a:cs typeface="Calibri"/>
              </a:rPr>
              <a:t>Began in 2019 with Processing staff</a:t>
            </a:r>
          </a:p>
          <a:p>
            <a:pPr marL="285750" indent="-285750">
              <a:buFont typeface="Arial"/>
              <a:buChar char="•"/>
            </a:pPr>
            <a:r>
              <a:rPr lang="en-US">
                <a:latin typeface="Univers"/>
                <a:cs typeface="Calibri"/>
              </a:rPr>
              <a:t>Started again 2023 with SCUA</a:t>
            </a:r>
          </a:p>
          <a:p>
            <a:pPr marL="285750" indent="-285750">
              <a:buFont typeface="Arial"/>
              <a:buChar char="•"/>
            </a:pPr>
            <a:r>
              <a:rPr lang="en-US">
                <a:latin typeface="Univers"/>
                <a:cs typeface="Calibri"/>
              </a:rPr>
              <a:t>Monthly meetings to review &amp; discuss</a:t>
            </a:r>
          </a:p>
          <a:p>
            <a:pPr marL="285750" indent="-285750">
              <a:buFont typeface="Arial"/>
              <a:buChar char="•"/>
            </a:pPr>
            <a:r>
              <a:rPr lang="en-US">
                <a:latin typeface="Univers"/>
                <a:cs typeface="Calibri"/>
              </a:rPr>
              <a:t>Goal: actionable changes</a:t>
            </a:r>
          </a:p>
          <a:p>
            <a:pPr marL="285750" indent="-285750">
              <a:buFont typeface="Arial"/>
              <a:buChar char="•"/>
            </a:pPr>
            <a:r>
              <a:rPr lang="en-US">
                <a:latin typeface="Univers"/>
                <a:cs typeface="Calibri"/>
              </a:rPr>
              <a:t>We are </a:t>
            </a:r>
            <a:r>
              <a:rPr lang="en-US" i="1">
                <a:latin typeface="Univers"/>
                <a:cs typeface="Calibri"/>
              </a:rPr>
              <a:t>not</a:t>
            </a:r>
            <a:r>
              <a:rPr lang="en-US">
                <a:latin typeface="Univers"/>
                <a:cs typeface="Calibri"/>
              </a:rPr>
              <a:t> reviewing all material, but are responsive to changing legacy descriptions </a:t>
            </a:r>
          </a:p>
          <a:p>
            <a:pPr marL="285750" indent="-285750">
              <a:buFont typeface="Arial"/>
              <a:buChar char="•"/>
            </a:pPr>
            <a:endParaRPr lang="en-US">
              <a:latin typeface="Univers"/>
              <a:cs typeface="Calibri"/>
            </a:endParaRPr>
          </a:p>
        </p:txBody>
      </p:sp>
      <p:pic>
        <p:nvPicPr>
          <p:cNvPr id="2" name="Picture 1" descr="A screenshot of a web page&#10;&#10;Description automatically generated">
            <a:extLst>
              <a:ext uri="{FF2B5EF4-FFF2-40B4-BE49-F238E27FC236}">
                <a16:creationId xmlns:a16="http://schemas.microsoft.com/office/drawing/2014/main" id="{D85EABB3-57A0-A03E-5E77-31AE8D7809F5}"/>
              </a:ext>
            </a:extLst>
          </p:cNvPr>
          <p:cNvPicPr>
            <a:picLocks noChangeAspect="1"/>
          </p:cNvPicPr>
          <p:nvPr/>
        </p:nvPicPr>
        <p:blipFill>
          <a:blip r:embed="rId4"/>
          <a:stretch>
            <a:fillRect/>
          </a:stretch>
        </p:blipFill>
        <p:spPr>
          <a:xfrm>
            <a:off x="6270236" y="1780778"/>
            <a:ext cx="5548222" cy="3749614"/>
          </a:xfrm>
          <a:prstGeom prst="rect">
            <a:avLst/>
          </a:prstGeom>
        </p:spPr>
      </p:pic>
      <p:sp>
        <p:nvSpPr>
          <p:cNvPr id="4" name="TextBox 3">
            <a:extLst>
              <a:ext uri="{FF2B5EF4-FFF2-40B4-BE49-F238E27FC236}">
                <a16:creationId xmlns:a16="http://schemas.microsoft.com/office/drawing/2014/main" id="{E0715A9C-753E-E741-36B1-0E20D1AC66D1}"/>
              </a:ext>
            </a:extLst>
          </p:cNvPr>
          <p:cNvSpPr txBox="1"/>
          <p:nvPr/>
        </p:nvSpPr>
        <p:spPr>
          <a:xfrm>
            <a:off x="6294947" y="5634487"/>
            <a:ext cx="589597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https://www2.archivists.org/groups/description-section/inclusive-description</a:t>
            </a:r>
            <a:endParaRPr lang="en-US" sz="1400">
              <a:cs typeface="Calibri"/>
            </a:endParaRPr>
          </a:p>
        </p:txBody>
      </p:sp>
    </p:spTree>
    <p:extLst>
      <p:ext uri="{BB962C8B-B14F-4D97-AF65-F5344CB8AC3E}">
        <p14:creationId xmlns:p14="http://schemas.microsoft.com/office/powerpoint/2010/main" val="1902375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5E0B5F-A8D5-8AF3-21C8-3F73A0659025}"/>
              </a:ext>
            </a:extLst>
          </p:cNvPr>
          <p:cNvSpPr txBox="1"/>
          <p:nvPr/>
        </p:nvSpPr>
        <p:spPr>
          <a:xfrm>
            <a:off x="330200"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8102E"/>
                </a:solidFill>
                <a:latin typeface="Univers"/>
                <a:cs typeface="Calibri"/>
              </a:rPr>
              <a:t>Progress </a:t>
            </a:r>
          </a:p>
        </p:txBody>
      </p:sp>
      <p:grpSp>
        <p:nvGrpSpPr>
          <p:cNvPr id="8" name="Group 7">
            <a:extLst>
              <a:ext uri="{FF2B5EF4-FFF2-40B4-BE49-F238E27FC236}">
                <a16:creationId xmlns:a16="http://schemas.microsoft.com/office/drawing/2014/main" id="{15A614F4-5C28-7779-D49D-092FF660E5AA}"/>
              </a:ext>
            </a:extLst>
          </p:cNvPr>
          <p:cNvGrpSpPr/>
          <p:nvPr/>
        </p:nvGrpSpPr>
        <p:grpSpPr>
          <a:xfrm>
            <a:off x="6242276" y="2499040"/>
            <a:ext cx="5486400" cy="1236812"/>
            <a:chOff x="450911" y="4262707"/>
            <a:chExt cx="5251689" cy="1236812"/>
          </a:xfrm>
        </p:grpSpPr>
        <p:pic>
          <p:nvPicPr>
            <p:cNvPr id="4" name="Picture 3" descr="A screenshot of a computer&#10;&#10;Description automatically generated">
              <a:extLst>
                <a:ext uri="{FF2B5EF4-FFF2-40B4-BE49-F238E27FC236}">
                  <a16:creationId xmlns:a16="http://schemas.microsoft.com/office/drawing/2014/main" id="{702DAE13-0B95-9F4D-D80C-1D6EE68C09B7}"/>
                </a:ext>
              </a:extLst>
            </p:cNvPr>
            <p:cNvPicPr>
              <a:picLocks noChangeAspect="1"/>
            </p:cNvPicPr>
            <p:nvPr/>
          </p:nvPicPr>
          <p:blipFill>
            <a:blip r:embed="rId4"/>
            <a:stretch>
              <a:fillRect/>
            </a:stretch>
          </p:blipFill>
          <p:spPr>
            <a:xfrm>
              <a:off x="450911" y="4262707"/>
              <a:ext cx="5251689" cy="12368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a:extLst>
                <a:ext uri="{FF2B5EF4-FFF2-40B4-BE49-F238E27FC236}">
                  <a16:creationId xmlns:a16="http://schemas.microsoft.com/office/drawing/2014/main" id="{F00A8888-AE75-0F3F-E8D0-E74C4CDEB19E}"/>
                </a:ext>
              </a:extLst>
            </p:cNvPr>
            <p:cNvSpPr/>
            <p:nvPr/>
          </p:nvSpPr>
          <p:spPr>
            <a:xfrm>
              <a:off x="2864759" y="4288682"/>
              <a:ext cx="2070339" cy="301924"/>
            </a:xfrm>
            <a:prstGeom prst="rect">
              <a:avLst/>
            </a:prstGeom>
            <a:noFill/>
            <a:ln w="28575">
              <a:solidFill>
                <a:srgbClr val="C810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2930A9F5-FF62-136A-2DB4-82DD4279FCAC}"/>
              </a:ext>
            </a:extLst>
          </p:cNvPr>
          <p:cNvSpPr txBox="1"/>
          <p:nvPr/>
        </p:nvSpPr>
        <p:spPr>
          <a:xfrm>
            <a:off x="224525" y="4581619"/>
            <a:ext cx="451338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Example of a content warning in a finding aid</a:t>
            </a:r>
          </a:p>
          <a:p>
            <a:endParaRPr lang="en-US" dirty="0">
              <a:cs typeface="Calibri"/>
            </a:endParaRPr>
          </a:p>
        </p:txBody>
      </p:sp>
      <p:grpSp>
        <p:nvGrpSpPr>
          <p:cNvPr id="13" name="Group 12">
            <a:extLst>
              <a:ext uri="{FF2B5EF4-FFF2-40B4-BE49-F238E27FC236}">
                <a16:creationId xmlns:a16="http://schemas.microsoft.com/office/drawing/2014/main" id="{7A549FA9-9C9A-E2FB-D4E7-40A8B6FB60CD}"/>
              </a:ext>
            </a:extLst>
          </p:cNvPr>
          <p:cNvGrpSpPr/>
          <p:nvPr/>
        </p:nvGrpSpPr>
        <p:grpSpPr>
          <a:xfrm>
            <a:off x="224525" y="1778366"/>
            <a:ext cx="5497417" cy="2678159"/>
            <a:chOff x="224525" y="1778366"/>
            <a:chExt cx="5497417" cy="2678159"/>
          </a:xfrm>
        </p:grpSpPr>
        <p:pic>
          <p:nvPicPr>
            <p:cNvPr id="11" name="Picture 10">
              <a:extLst>
                <a:ext uri="{FF2B5EF4-FFF2-40B4-BE49-F238E27FC236}">
                  <a16:creationId xmlns:a16="http://schemas.microsoft.com/office/drawing/2014/main" id="{4FE732E5-CB4C-252B-917F-9ACF9E77524F}"/>
                </a:ext>
              </a:extLst>
            </p:cNvPr>
            <p:cNvPicPr>
              <a:picLocks noChangeAspect="1"/>
            </p:cNvPicPr>
            <p:nvPr/>
          </p:nvPicPr>
          <p:blipFill>
            <a:blip r:embed="rId5"/>
            <a:stretch>
              <a:fillRect/>
            </a:stretch>
          </p:blipFill>
          <p:spPr>
            <a:xfrm>
              <a:off x="235542" y="1778366"/>
              <a:ext cx="5486400" cy="26781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a:extLst>
                <a:ext uri="{FF2B5EF4-FFF2-40B4-BE49-F238E27FC236}">
                  <a16:creationId xmlns:a16="http://schemas.microsoft.com/office/drawing/2014/main" id="{FC2E5C1A-0B9B-89B5-E7D2-D07D1B02FE45}"/>
                </a:ext>
              </a:extLst>
            </p:cNvPr>
            <p:cNvSpPr/>
            <p:nvPr/>
          </p:nvSpPr>
          <p:spPr>
            <a:xfrm>
              <a:off x="224525" y="3910987"/>
              <a:ext cx="3245788" cy="479436"/>
            </a:xfrm>
            <a:prstGeom prst="rect">
              <a:avLst/>
            </a:prstGeom>
            <a:noFill/>
            <a:ln w="28575">
              <a:solidFill>
                <a:srgbClr val="C810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AEE8B992-5E9E-6CA5-0757-F47BB91415FC}"/>
              </a:ext>
            </a:extLst>
          </p:cNvPr>
          <p:cNvSpPr txBox="1"/>
          <p:nvPr/>
        </p:nvSpPr>
        <p:spPr>
          <a:xfrm>
            <a:off x="6242276" y="3910987"/>
            <a:ext cx="5486400" cy="923330"/>
          </a:xfrm>
          <a:prstGeom prst="rect">
            <a:avLst/>
          </a:prstGeom>
          <a:noFill/>
        </p:spPr>
        <p:txBody>
          <a:bodyPr wrap="square" rtlCol="0">
            <a:spAutoFit/>
          </a:bodyPr>
          <a:lstStyle/>
          <a:p>
            <a:r>
              <a:rPr lang="en-US" dirty="0"/>
              <a:t>Example of a change to a finding aid based on Archives for Black Lives in Philadelphia’s Anti-Racist Description Guidelines</a:t>
            </a:r>
          </a:p>
        </p:txBody>
      </p:sp>
    </p:spTree>
    <p:extLst>
      <p:ext uri="{BB962C8B-B14F-4D97-AF65-F5344CB8AC3E}">
        <p14:creationId xmlns:p14="http://schemas.microsoft.com/office/powerpoint/2010/main" val="14291015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74FB9E-6968-5CEB-D978-09C01E627688}"/>
              </a:ext>
            </a:extLst>
          </p:cNvPr>
          <p:cNvSpPr txBox="1"/>
          <p:nvPr/>
        </p:nvSpPr>
        <p:spPr>
          <a:xfrm>
            <a:off x="2691861" y="328522"/>
            <a:ext cx="6809860"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800" b="1" dirty="0">
                <a:solidFill>
                  <a:srgbClr val="C8102E"/>
                </a:solidFill>
                <a:ea typeface="+mn-lt"/>
                <a:cs typeface="+mn-lt"/>
              </a:rPr>
              <a:t>You can help!</a:t>
            </a:r>
            <a:endParaRPr lang="en-US" sz="8800">
              <a:solidFill>
                <a:srgbClr val="000000"/>
              </a:solidFill>
              <a:ea typeface="+mn-lt"/>
              <a:cs typeface="+mn-lt"/>
            </a:endParaRPr>
          </a:p>
        </p:txBody>
      </p:sp>
      <p:pic>
        <p:nvPicPr>
          <p:cNvPr id="2" name="Picture 1" descr="A close-up of a computer screen&#10;&#10;Description automatically generated">
            <a:extLst>
              <a:ext uri="{FF2B5EF4-FFF2-40B4-BE49-F238E27FC236}">
                <a16:creationId xmlns:a16="http://schemas.microsoft.com/office/drawing/2014/main" id="{65EB12C0-9556-2072-2FE0-75810191C768}"/>
              </a:ext>
            </a:extLst>
          </p:cNvPr>
          <p:cNvPicPr>
            <a:picLocks noChangeAspect="1"/>
          </p:cNvPicPr>
          <p:nvPr/>
        </p:nvPicPr>
        <p:blipFill>
          <a:blip r:embed="rId4"/>
          <a:stretch>
            <a:fillRect/>
          </a:stretch>
        </p:blipFill>
        <p:spPr>
          <a:xfrm>
            <a:off x="3180862" y="2066016"/>
            <a:ext cx="5830276" cy="3144962"/>
          </a:xfrm>
          <a:prstGeom prst="rect">
            <a:avLst/>
          </a:prstGeom>
        </p:spPr>
      </p:pic>
      <p:sp>
        <p:nvSpPr>
          <p:cNvPr id="4" name="TextBox 3">
            <a:extLst>
              <a:ext uri="{FF2B5EF4-FFF2-40B4-BE49-F238E27FC236}">
                <a16:creationId xmlns:a16="http://schemas.microsoft.com/office/drawing/2014/main" id="{247B4EE0-11DC-D3C1-5FF9-EA9ED8F272D1}"/>
              </a:ext>
            </a:extLst>
          </p:cNvPr>
          <p:cNvSpPr txBox="1"/>
          <p:nvPr/>
        </p:nvSpPr>
        <p:spPr>
          <a:xfrm>
            <a:off x="4755614" y="5210978"/>
            <a:ext cx="2680771" cy="369332"/>
          </a:xfrm>
          <a:prstGeom prst="rect">
            <a:avLst/>
          </a:prstGeom>
          <a:noFill/>
        </p:spPr>
        <p:txBody>
          <a:bodyPr wrap="square" rtlCol="0">
            <a:spAutoFit/>
          </a:bodyPr>
          <a:lstStyle/>
          <a:p>
            <a:r>
              <a:rPr lang="en-US" dirty="0"/>
              <a:t>Creator Information form</a:t>
            </a:r>
          </a:p>
        </p:txBody>
      </p:sp>
    </p:spTree>
    <p:extLst>
      <p:ext uri="{BB962C8B-B14F-4D97-AF65-F5344CB8AC3E}">
        <p14:creationId xmlns:p14="http://schemas.microsoft.com/office/powerpoint/2010/main" val="469942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5">
            <a:extLst>
              <a:ext uri="{FF2B5EF4-FFF2-40B4-BE49-F238E27FC236}">
                <a16:creationId xmlns:a16="http://schemas.microsoft.com/office/drawing/2014/main" id="{BD1E8472-1E20-51DD-50FA-C45807C8FC97}"/>
              </a:ext>
            </a:extLst>
          </p:cNvPr>
          <p:cNvSpPr txBox="1"/>
          <p:nvPr/>
        </p:nvSpPr>
        <p:spPr>
          <a:xfrm>
            <a:off x="2152079" y="5536159"/>
            <a:ext cx="7900307" cy="110799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a:solidFill>
                  <a:srgbClr val="F1BE48"/>
                </a:solidFill>
                <a:latin typeface="Univers"/>
                <a:cs typeface="Calibri"/>
              </a:rPr>
              <a:t>Please complete the session survey by scanning the above QR Code and entering the follow session code:</a:t>
            </a:r>
          </a:p>
          <a:p>
            <a:pPr algn="ctr"/>
            <a:r>
              <a:rPr lang="en-US" sz="2200" b="1">
                <a:solidFill>
                  <a:srgbClr val="F1BE48"/>
                </a:solidFill>
                <a:latin typeface="Univers"/>
                <a:cs typeface="Calibri"/>
              </a:rPr>
              <a:t>2419</a:t>
            </a:r>
          </a:p>
        </p:txBody>
      </p:sp>
    </p:spTree>
    <p:extLst>
      <p:ext uri="{BB962C8B-B14F-4D97-AF65-F5344CB8AC3E}">
        <p14:creationId xmlns:p14="http://schemas.microsoft.com/office/powerpoint/2010/main" val="34484026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74FB9E-6968-5CEB-D978-09C01E627688}"/>
              </a:ext>
            </a:extLst>
          </p:cNvPr>
          <p:cNvSpPr txBox="1"/>
          <p:nvPr/>
        </p:nvSpPr>
        <p:spPr>
          <a:xfrm>
            <a:off x="1254125" y="342900"/>
            <a:ext cx="7965440"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8102E"/>
                </a:solidFill>
                <a:latin typeface="Univers"/>
                <a:cs typeface="Calibri"/>
              </a:rPr>
              <a:t>Special Collections and University Archives</a:t>
            </a:r>
            <a:endParaRPr lang="en-US">
              <a:solidFill>
                <a:srgbClr val="C8102E"/>
              </a:solidFill>
              <a:cs typeface="Calibri"/>
            </a:endParaRPr>
          </a:p>
        </p:txBody>
      </p:sp>
      <p:pic>
        <p:nvPicPr>
          <p:cNvPr id="2" name="Picture 1" descr="A room with a desk and chairs&#10;&#10;Description automatically generated">
            <a:extLst>
              <a:ext uri="{FF2B5EF4-FFF2-40B4-BE49-F238E27FC236}">
                <a16:creationId xmlns:a16="http://schemas.microsoft.com/office/drawing/2014/main" id="{C99E51F9-9E00-8446-B2D6-FEA52660006E}"/>
              </a:ext>
            </a:extLst>
          </p:cNvPr>
          <p:cNvPicPr>
            <a:picLocks noChangeAspect="1"/>
          </p:cNvPicPr>
          <p:nvPr/>
        </p:nvPicPr>
        <p:blipFill>
          <a:blip r:embed="rId3"/>
          <a:stretch>
            <a:fillRect/>
          </a:stretch>
        </p:blipFill>
        <p:spPr>
          <a:xfrm>
            <a:off x="2266950" y="1787525"/>
            <a:ext cx="7191375" cy="4797425"/>
          </a:xfrm>
          <a:prstGeom prst="rect">
            <a:avLst/>
          </a:prstGeom>
        </p:spPr>
      </p:pic>
      <p:sp>
        <p:nvSpPr>
          <p:cNvPr id="4" name="TextBox 3">
            <a:extLst>
              <a:ext uri="{FF2B5EF4-FFF2-40B4-BE49-F238E27FC236}">
                <a16:creationId xmlns:a16="http://schemas.microsoft.com/office/drawing/2014/main" id="{306E29FF-19F5-3414-9DB3-A5C9B9BC2C4A}"/>
              </a:ext>
            </a:extLst>
          </p:cNvPr>
          <p:cNvSpPr txBox="1"/>
          <p:nvPr/>
        </p:nvSpPr>
        <p:spPr>
          <a:xfrm>
            <a:off x="397851" y="5655652"/>
            <a:ext cx="175846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SCUA Reading Room, Spring 2022.</a:t>
            </a:r>
            <a:endParaRPr lang="en-US"/>
          </a:p>
        </p:txBody>
      </p:sp>
    </p:spTree>
    <p:extLst>
      <p:ext uri="{BB962C8B-B14F-4D97-AF65-F5344CB8AC3E}">
        <p14:creationId xmlns:p14="http://schemas.microsoft.com/office/powerpoint/2010/main" val="16691678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5E0B5F-A8D5-8AF3-21C8-3F73A0659025}"/>
              </a:ext>
            </a:extLst>
          </p:cNvPr>
          <p:cNvSpPr txBox="1"/>
          <p:nvPr/>
        </p:nvSpPr>
        <p:spPr>
          <a:xfrm>
            <a:off x="330200"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8102E"/>
                </a:solidFill>
                <a:latin typeface="Univers"/>
                <a:cs typeface="Calibri"/>
              </a:rPr>
              <a:t>Project STAND</a:t>
            </a:r>
          </a:p>
        </p:txBody>
      </p:sp>
      <p:pic>
        <p:nvPicPr>
          <p:cNvPr id="2" name="Picture 1" descr="A screenshot of a website&#10;&#10;Description automatically generated">
            <a:extLst>
              <a:ext uri="{FF2B5EF4-FFF2-40B4-BE49-F238E27FC236}">
                <a16:creationId xmlns:a16="http://schemas.microsoft.com/office/drawing/2014/main" id="{DB577A4F-246C-AEA3-B465-06DE428D3A28}"/>
              </a:ext>
            </a:extLst>
          </p:cNvPr>
          <p:cNvPicPr>
            <a:picLocks noChangeAspect="1"/>
          </p:cNvPicPr>
          <p:nvPr/>
        </p:nvPicPr>
        <p:blipFill>
          <a:blip r:embed="rId3"/>
          <a:stretch>
            <a:fillRect/>
          </a:stretch>
        </p:blipFill>
        <p:spPr>
          <a:xfrm>
            <a:off x="1162050" y="1063250"/>
            <a:ext cx="8277225" cy="4836275"/>
          </a:xfrm>
          <a:prstGeom prst="rect">
            <a:avLst/>
          </a:prstGeom>
        </p:spPr>
      </p:pic>
      <p:sp>
        <p:nvSpPr>
          <p:cNvPr id="4" name="TextBox 3">
            <a:extLst>
              <a:ext uri="{FF2B5EF4-FFF2-40B4-BE49-F238E27FC236}">
                <a16:creationId xmlns:a16="http://schemas.microsoft.com/office/drawing/2014/main" id="{05B69D2B-3A3F-0FF7-0DEF-CB7A818544EC}"/>
              </a:ext>
            </a:extLst>
          </p:cNvPr>
          <p:cNvSpPr txBox="1"/>
          <p:nvPr/>
        </p:nvSpPr>
        <p:spPr>
          <a:xfrm>
            <a:off x="9803423" y="4271595"/>
            <a:ext cx="198559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Project STAND homepage, captured Feb. 26, 2026. </a:t>
            </a:r>
            <a:endParaRPr lang="en-US"/>
          </a:p>
        </p:txBody>
      </p:sp>
    </p:spTree>
    <p:extLst>
      <p:ext uri="{BB962C8B-B14F-4D97-AF65-F5344CB8AC3E}">
        <p14:creationId xmlns:p14="http://schemas.microsoft.com/office/powerpoint/2010/main" val="3295830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C1CFCA-E077-C508-02A5-80F99B03D517}"/>
              </a:ext>
            </a:extLst>
          </p:cNvPr>
          <p:cNvSpPr txBox="1"/>
          <p:nvPr/>
        </p:nvSpPr>
        <p:spPr>
          <a:xfrm>
            <a:off x="301625" y="342900"/>
            <a:ext cx="10403840" cy="7540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300" b="1">
                <a:solidFill>
                  <a:schemeClr val="bg1"/>
                </a:solidFill>
                <a:latin typeface="Univers"/>
                <a:cs typeface="Calibri"/>
              </a:rPr>
              <a:t>Project STAND Residency &amp; Resources</a:t>
            </a:r>
          </a:p>
        </p:txBody>
      </p:sp>
      <p:sp>
        <p:nvSpPr>
          <p:cNvPr id="7" name="TextBox 6">
            <a:extLst>
              <a:ext uri="{FF2B5EF4-FFF2-40B4-BE49-F238E27FC236}">
                <a16:creationId xmlns:a16="http://schemas.microsoft.com/office/drawing/2014/main" id="{365790E7-9642-FBFE-7D0B-6837ADB71C1A}"/>
              </a:ext>
            </a:extLst>
          </p:cNvPr>
          <p:cNvSpPr txBox="1"/>
          <p:nvPr/>
        </p:nvSpPr>
        <p:spPr>
          <a:xfrm>
            <a:off x="329972" y="1344386"/>
            <a:ext cx="10376807"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US">
              <a:latin typeface="Univers"/>
              <a:cs typeface="Calibri"/>
            </a:endParaRPr>
          </a:p>
        </p:txBody>
      </p:sp>
      <p:sp>
        <p:nvSpPr>
          <p:cNvPr id="5" name="TextBox 4">
            <a:extLst>
              <a:ext uri="{FF2B5EF4-FFF2-40B4-BE49-F238E27FC236}">
                <a16:creationId xmlns:a16="http://schemas.microsoft.com/office/drawing/2014/main" id="{0F3D94F8-14A3-31B1-EFD2-432FE5D91856}"/>
              </a:ext>
            </a:extLst>
          </p:cNvPr>
          <p:cNvSpPr txBox="1"/>
          <p:nvPr/>
        </p:nvSpPr>
        <p:spPr>
          <a:xfrm>
            <a:off x="1354666" y="5917259"/>
            <a:ext cx="410162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ea typeface="+mn-lt"/>
                <a:cs typeface="+mn-lt"/>
              </a:rPr>
              <a:t>Project STAND logo. </a:t>
            </a:r>
            <a:r>
              <a:rPr lang="en-US" sz="1400">
                <a:ea typeface="+mn-lt"/>
                <a:cs typeface="+mn-lt"/>
                <a:hlinkClick r:id="rId4"/>
              </a:rPr>
              <a:t>https://standarchives.com/</a:t>
            </a:r>
            <a:endParaRPr lang="en-US">
              <a:ea typeface="+mn-lt"/>
              <a:cs typeface="+mn-lt"/>
            </a:endParaRPr>
          </a:p>
        </p:txBody>
      </p:sp>
      <p:pic>
        <p:nvPicPr>
          <p:cNvPr id="6" name="Picture 5" descr="Project STAND | Student Activism Now Documented">
            <a:extLst>
              <a:ext uri="{FF2B5EF4-FFF2-40B4-BE49-F238E27FC236}">
                <a16:creationId xmlns:a16="http://schemas.microsoft.com/office/drawing/2014/main" id="{5BC90885-DC27-1007-7268-92E7639D9652}"/>
              </a:ext>
            </a:extLst>
          </p:cNvPr>
          <p:cNvPicPr>
            <a:picLocks noChangeAspect="1"/>
          </p:cNvPicPr>
          <p:nvPr/>
        </p:nvPicPr>
        <p:blipFill>
          <a:blip r:embed="rId5"/>
          <a:stretch>
            <a:fillRect/>
          </a:stretch>
        </p:blipFill>
        <p:spPr>
          <a:xfrm>
            <a:off x="1196788" y="1535206"/>
            <a:ext cx="4121523" cy="41304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34699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74FB9E-6968-5CEB-D978-09C01E627688}"/>
              </a:ext>
            </a:extLst>
          </p:cNvPr>
          <p:cNvSpPr txBox="1"/>
          <p:nvPr/>
        </p:nvSpPr>
        <p:spPr>
          <a:xfrm>
            <a:off x="1254125" y="342900"/>
            <a:ext cx="10335484"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8102E"/>
                </a:solidFill>
                <a:latin typeface="Univers"/>
                <a:cs typeface="Calibri"/>
              </a:rPr>
              <a:t>Project STAND's Residency Program</a:t>
            </a:r>
          </a:p>
        </p:txBody>
      </p:sp>
      <p:sp>
        <p:nvSpPr>
          <p:cNvPr id="8" name="TextBox 7">
            <a:extLst>
              <a:ext uri="{FF2B5EF4-FFF2-40B4-BE49-F238E27FC236}">
                <a16:creationId xmlns:a16="http://schemas.microsoft.com/office/drawing/2014/main" id="{216B622E-A16F-8E18-04E2-4D0A06DEB34F}"/>
              </a:ext>
            </a:extLst>
          </p:cNvPr>
          <p:cNvSpPr txBox="1"/>
          <p:nvPr/>
        </p:nvSpPr>
        <p:spPr>
          <a:xfrm>
            <a:off x="1253897" y="1344386"/>
            <a:ext cx="5706196" cy="498598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en-US" b="1">
                <a:latin typeface="Univers"/>
                <a:ea typeface="+mn-lt"/>
                <a:cs typeface="+mn-lt"/>
              </a:rPr>
              <a:t>Archiving in Black: </a:t>
            </a:r>
            <a:endParaRPr lang="en-US" b="1">
              <a:latin typeface="Univers"/>
            </a:endParaRPr>
          </a:p>
          <a:p>
            <a:pPr lvl="1"/>
            <a:r>
              <a:rPr lang="en-US" b="1">
                <a:latin typeface="Univers"/>
                <a:ea typeface="+mn-lt"/>
                <a:cs typeface="+mn-lt"/>
              </a:rPr>
              <a:t>Student Organizing at HBCU’s and Cross-Cultural Movements</a:t>
            </a:r>
          </a:p>
          <a:p>
            <a:pPr marL="1200150" lvl="1" indent="-285750">
              <a:buFont typeface="Arial"/>
              <a:buChar char="•"/>
            </a:pPr>
            <a:r>
              <a:rPr lang="en-US" sz="1600" b="1">
                <a:latin typeface="Univers"/>
                <a:ea typeface="+mn-lt"/>
                <a:cs typeface="+mn-lt"/>
              </a:rPr>
              <a:t>Fellows:</a:t>
            </a:r>
            <a:r>
              <a:rPr lang="en-US" sz="1600">
                <a:latin typeface="Univers"/>
                <a:ea typeface="+mn-lt"/>
                <a:cs typeface="+mn-lt"/>
              </a:rPr>
              <a:t> </a:t>
            </a:r>
            <a:r>
              <a:rPr lang="en-US" sz="1600">
                <a:latin typeface="Univers"/>
                <a:cs typeface="Calibri"/>
              </a:rPr>
              <a:t>Ashby Haywood Combahee, Angela Dixon, Kevin J. Hales, Tyler Moore, and Brandon Nightingale</a:t>
            </a:r>
          </a:p>
          <a:p>
            <a:pPr marL="1200150" lvl="1" indent="-285750">
              <a:buFont typeface="Arial"/>
              <a:buChar char="•"/>
            </a:pPr>
            <a:r>
              <a:rPr lang="en-US" sz="1600" b="1">
                <a:latin typeface="Univers"/>
                <a:ea typeface="+mn-lt"/>
                <a:cs typeface="+mn-lt"/>
              </a:rPr>
              <a:t>Resources:</a:t>
            </a:r>
            <a:r>
              <a:rPr lang="en-US" sz="1600">
                <a:latin typeface="Univers"/>
                <a:ea typeface="+mn-lt"/>
                <a:cs typeface="+mn-lt"/>
              </a:rPr>
              <a:t> 5 Things Student Activists Need to Know to Protect Their Community, Intake Meeting Guide, and a Privacy Consent Form</a:t>
            </a:r>
          </a:p>
          <a:p>
            <a:pPr lvl="1"/>
            <a:endParaRPr lang="en-US" b="1">
              <a:latin typeface="Univers"/>
              <a:ea typeface="+mn-lt"/>
              <a:cs typeface="+mn-lt"/>
            </a:endParaRPr>
          </a:p>
          <a:p>
            <a:pPr marL="285750" indent="-285750">
              <a:buFont typeface="Arial"/>
              <a:buChar char="•"/>
            </a:pPr>
            <a:r>
              <a:rPr lang="en-US" b="1">
                <a:latin typeface="Univers"/>
                <a:ea typeface="+mn-lt"/>
                <a:cs typeface="+mn-lt"/>
              </a:rPr>
              <a:t>Archiving Joy and Trauma: </a:t>
            </a:r>
            <a:endParaRPr lang="en-US" b="1">
              <a:latin typeface="Univers"/>
            </a:endParaRPr>
          </a:p>
          <a:p>
            <a:pPr lvl="1"/>
            <a:r>
              <a:rPr lang="en-US" b="1">
                <a:latin typeface="Univers"/>
                <a:ea typeface="+mn-lt"/>
                <a:cs typeface="+mn-lt"/>
              </a:rPr>
              <a:t>The Humanization of BIPOC Communities</a:t>
            </a:r>
          </a:p>
          <a:p>
            <a:pPr marL="742950" lvl="1" indent="-285750">
              <a:buFont typeface="Arial"/>
              <a:buChar char="•"/>
            </a:pPr>
            <a:r>
              <a:rPr lang="en-US" sz="1600" b="1">
                <a:latin typeface="Univers"/>
                <a:cs typeface="Calibri" panose="020F0502020204030204"/>
              </a:rPr>
              <a:t>Fellows:</a:t>
            </a:r>
            <a:r>
              <a:rPr lang="en-US" sz="1600">
                <a:latin typeface="Univers"/>
                <a:cs typeface="Calibri" panose="020F0502020204030204"/>
              </a:rPr>
              <a:t> </a:t>
            </a:r>
            <a:r>
              <a:rPr lang="en-US" sz="1600">
                <a:latin typeface="Univers"/>
                <a:ea typeface="+mn-lt"/>
                <a:cs typeface="+mn-lt"/>
              </a:rPr>
              <a:t>Iris </a:t>
            </a:r>
            <a:r>
              <a:rPr lang="en-US" sz="1600" err="1">
                <a:latin typeface="Univers"/>
                <a:ea typeface="+mn-lt"/>
                <a:cs typeface="+mn-lt"/>
              </a:rPr>
              <a:t>Afantchao</a:t>
            </a:r>
            <a:r>
              <a:rPr lang="en-US" sz="1600">
                <a:latin typeface="Univers"/>
                <a:ea typeface="+mn-lt"/>
                <a:cs typeface="+mn-lt"/>
              </a:rPr>
              <a:t>, Hannah McGurk, Mia Sturdivant, Wanda Hernández, Rebecca Wells, Jerrold Mobley, Eleena Ghosh, and Kristy Li Puma</a:t>
            </a:r>
          </a:p>
          <a:p>
            <a:pPr marL="742950" lvl="1" indent="-285750">
              <a:buFont typeface="Arial"/>
              <a:buChar char="•"/>
            </a:pPr>
            <a:r>
              <a:rPr lang="en-US" sz="1600" b="1">
                <a:latin typeface="Univers"/>
                <a:ea typeface="+mn-lt"/>
                <a:cs typeface="+mn-lt"/>
              </a:rPr>
              <a:t>Resource:</a:t>
            </a:r>
            <a:r>
              <a:rPr lang="en-US" sz="1600">
                <a:latin typeface="Univers"/>
                <a:ea typeface="+mn-lt"/>
                <a:cs typeface="+mn-lt"/>
              </a:rPr>
              <a:t> Archiving Joy and Trauma: Preserving the Fullness of Student Movements and Activists </a:t>
            </a:r>
          </a:p>
          <a:p>
            <a:pPr marL="285750" indent="-285750">
              <a:buFont typeface="Arial"/>
              <a:buChar char="•"/>
            </a:pPr>
            <a:endParaRPr lang="en-US">
              <a:latin typeface="Univers"/>
              <a:ea typeface="+mn-lt"/>
              <a:cs typeface="+mn-lt"/>
            </a:endParaRPr>
          </a:p>
        </p:txBody>
      </p:sp>
      <p:sp>
        <p:nvSpPr>
          <p:cNvPr id="9" name="TextBox 8">
            <a:extLst>
              <a:ext uri="{FF2B5EF4-FFF2-40B4-BE49-F238E27FC236}">
                <a16:creationId xmlns:a16="http://schemas.microsoft.com/office/drawing/2014/main" id="{6B22F616-3770-9615-E895-1D4EA3516F33}"/>
              </a:ext>
            </a:extLst>
          </p:cNvPr>
          <p:cNvSpPr txBox="1"/>
          <p:nvPr/>
        </p:nvSpPr>
        <p:spPr>
          <a:xfrm>
            <a:off x="6963528" y="6161616"/>
            <a:ext cx="4706968"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Project STAND's 2nd Residency fellows and facilitators at AUC Woodruff Library, Atlanta, Georgia. Photo courtesy of Project STAND.</a:t>
            </a:r>
          </a:p>
        </p:txBody>
      </p:sp>
      <p:pic>
        <p:nvPicPr>
          <p:cNvPr id="6" name="Picture 5" descr="A group of people posing for a photo&#10;&#10;Description automatically generated">
            <a:extLst>
              <a:ext uri="{FF2B5EF4-FFF2-40B4-BE49-F238E27FC236}">
                <a16:creationId xmlns:a16="http://schemas.microsoft.com/office/drawing/2014/main" id="{7A05DA9B-41E5-23AA-3E17-18A0DB194823}"/>
              </a:ext>
            </a:extLst>
          </p:cNvPr>
          <p:cNvPicPr>
            <a:picLocks noChangeAspect="1"/>
          </p:cNvPicPr>
          <p:nvPr/>
        </p:nvPicPr>
        <p:blipFill rotWithShape="1">
          <a:blip r:embed="rId4"/>
          <a:srcRect l="9206" t="21936" r="10088" b="12101"/>
          <a:stretch/>
        </p:blipFill>
        <p:spPr>
          <a:xfrm>
            <a:off x="7070353" y="3379291"/>
            <a:ext cx="4571400" cy="27821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02865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5E0B5F-A8D5-8AF3-21C8-3F73A0659025}"/>
              </a:ext>
            </a:extLst>
          </p:cNvPr>
          <p:cNvSpPr txBox="1"/>
          <p:nvPr/>
        </p:nvSpPr>
        <p:spPr>
          <a:xfrm>
            <a:off x="330200"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8102E"/>
                </a:solidFill>
                <a:latin typeface="Univers"/>
                <a:cs typeface="Calibri"/>
              </a:rPr>
              <a:t>Archiving Joy and Trauma</a:t>
            </a:r>
            <a:endParaRPr lang="en-US"/>
          </a:p>
        </p:txBody>
      </p:sp>
      <p:sp>
        <p:nvSpPr>
          <p:cNvPr id="7" name="TextBox 6">
            <a:extLst>
              <a:ext uri="{FF2B5EF4-FFF2-40B4-BE49-F238E27FC236}">
                <a16:creationId xmlns:a16="http://schemas.microsoft.com/office/drawing/2014/main" id="{8F6870A6-E942-DE15-ADCE-8CB4BD77B014}"/>
              </a:ext>
            </a:extLst>
          </p:cNvPr>
          <p:cNvSpPr txBox="1"/>
          <p:nvPr/>
        </p:nvSpPr>
        <p:spPr>
          <a:xfrm>
            <a:off x="8889559" y="5342412"/>
            <a:ext cx="3225521"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Program Cover. Project STAND's 2nd Residency. </a:t>
            </a:r>
            <a:r>
              <a:rPr lang="en-US" sz="1400">
                <a:ea typeface="+mn-lt"/>
                <a:cs typeface="+mn-lt"/>
                <a:hlinkClick r:id="rId4"/>
              </a:rPr>
              <a:t>https://standarchives.com/stand-residency-joy-and-trauma/</a:t>
            </a:r>
            <a:endParaRPr lang="en-US"/>
          </a:p>
        </p:txBody>
      </p:sp>
      <p:pic>
        <p:nvPicPr>
          <p:cNvPr id="6" name="Picture 5" descr="A person wearing sunglasses and purple lipstick&#10;&#10;Description automatically generated">
            <a:extLst>
              <a:ext uri="{FF2B5EF4-FFF2-40B4-BE49-F238E27FC236}">
                <a16:creationId xmlns:a16="http://schemas.microsoft.com/office/drawing/2014/main" id="{DE0CD374-BDDC-B542-BA56-DAA6B4E436EA}"/>
              </a:ext>
            </a:extLst>
          </p:cNvPr>
          <p:cNvPicPr>
            <a:picLocks noChangeAspect="1"/>
          </p:cNvPicPr>
          <p:nvPr/>
        </p:nvPicPr>
        <p:blipFill>
          <a:blip r:embed="rId5"/>
          <a:stretch>
            <a:fillRect/>
          </a:stretch>
        </p:blipFill>
        <p:spPr>
          <a:xfrm>
            <a:off x="8979273" y="1295961"/>
            <a:ext cx="3135407" cy="4050928"/>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C7A60637-A685-634C-287C-99C02AE8ED32}"/>
              </a:ext>
            </a:extLst>
          </p:cNvPr>
          <p:cNvSpPr txBox="1"/>
          <p:nvPr/>
        </p:nvSpPr>
        <p:spPr>
          <a:xfrm>
            <a:off x="329972" y="1344386"/>
            <a:ext cx="8563976" cy="507831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en-US" b="1">
                <a:latin typeface="Univers"/>
                <a:cs typeface="Calibri"/>
              </a:rPr>
              <a:t>Quotes from the residency</a:t>
            </a:r>
          </a:p>
          <a:p>
            <a:pPr marL="285750" indent="-285750">
              <a:buFont typeface="Arial"/>
              <a:buChar char="•"/>
            </a:pPr>
            <a:endParaRPr lang="en-US" b="1">
              <a:latin typeface="Univers"/>
              <a:cs typeface="Calibri"/>
            </a:endParaRPr>
          </a:p>
          <a:p>
            <a:pPr marL="742950" lvl="1" indent="-285750">
              <a:buFont typeface="Arial"/>
              <a:buChar char="•"/>
            </a:pPr>
            <a:r>
              <a:rPr lang="en-US">
                <a:latin typeface="Univers"/>
                <a:ea typeface="+mn-lt"/>
                <a:cs typeface="+mn-lt"/>
              </a:rPr>
              <a:t>"If we don't, who will?" - Syreeta Gates </a:t>
            </a:r>
            <a:endParaRPr lang="en-US">
              <a:latin typeface="Univers"/>
              <a:ea typeface="Calibri"/>
              <a:cs typeface="Calibri"/>
            </a:endParaRPr>
          </a:p>
          <a:p>
            <a:pPr marL="742950" lvl="1" indent="-285750">
              <a:buFont typeface="Arial"/>
              <a:buChar char="•"/>
            </a:pPr>
            <a:endParaRPr lang="en-US">
              <a:latin typeface="Univers"/>
              <a:cs typeface="Calibri"/>
            </a:endParaRPr>
          </a:p>
          <a:p>
            <a:pPr marL="742950" lvl="1" indent="-285750">
              <a:buFont typeface="Arial"/>
              <a:buChar char="•"/>
            </a:pPr>
            <a:r>
              <a:rPr lang="en-US">
                <a:latin typeface="Univers"/>
                <a:ea typeface="+mn-lt"/>
                <a:cs typeface="+mn-lt"/>
              </a:rPr>
              <a:t>"You are your own primary resource." - Sierra King</a:t>
            </a:r>
            <a:endParaRPr lang="en-US">
              <a:latin typeface="Univers"/>
              <a:ea typeface="Calibri" panose="020F0502020204030204"/>
              <a:cs typeface="Calibri"/>
            </a:endParaRPr>
          </a:p>
          <a:p>
            <a:pPr marL="742950" lvl="1" indent="-285750">
              <a:buFont typeface="Arial"/>
              <a:buChar char="•"/>
            </a:pPr>
            <a:endParaRPr lang="en-US">
              <a:latin typeface="Univers"/>
              <a:cs typeface="Calibri"/>
            </a:endParaRPr>
          </a:p>
          <a:p>
            <a:pPr marL="742950" lvl="1" indent="-285750">
              <a:buFont typeface="Arial"/>
              <a:buChar char="•"/>
            </a:pPr>
            <a:r>
              <a:rPr lang="en-US">
                <a:latin typeface="Univers"/>
                <a:cs typeface="Calibri"/>
              </a:rPr>
              <a:t>"This is not only memory work but reverence work." - Ramon Johnson</a:t>
            </a:r>
            <a:endParaRPr lang="en-US">
              <a:ea typeface="Calibri"/>
              <a:cs typeface="Calibri"/>
            </a:endParaRPr>
          </a:p>
          <a:p>
            <a:pPr marL="742950" lvl="1" indent="-285750">
              <a:buFont typeface="Arial"/>
              <a:buChar char="•"/>
            </a:pPr>
            <a:endParaRPr lang="en-US">
              <a:latin typeface="Univers"/>
              <a:cs typeface="Calibri"/>
            </a:endParaRPr>
          </a:p>
          <a:p>
            <a:pPr marL="742950" lvl="1" indent="-285750">
              <a:buFont typeface="Arial"/>
              <a:buChar char="•"/>
            </a:pPr>
            <a:r>
              <a:rPr lang="en-US">
                <a:latin typeface="Univers"/>
                <a:ea typeface="+mn-lt"/>
                <a:cs typeface="+mn-lt"/>
              </a:rPr>
              <a:t>"Archiving is a statement of value." - Syreeta Gates</a:t>
            </a:r>
            <a:endParaRPr lang="en-US">
              <a:latin typeface="Univers"/>
              <a:cs typeface="Calibri"/>
            </a:endParaRPr>
          </a:p>
          <a:p>
            <a:pPr marL="742950" lvl="1" indent="-285750">
              <a:buFont typeface="Arial"/>
              <a:buChar char="•"/>
            </a:pPr>
            <a:endParaRPr lang="en-US">
              <a:latin typeface="Univers"/>
              <a:cs typeface="Calibri"/>
            </a:endParaRPr>
          </a:p>
          <a:p>
            <a:pPr marL="742950" lvl="1" indent="-285750">
              <a:buFont typeface="Arial"/>
              <a:buChar char="•"/>
            </a:pPr>
            <a:r>
              <a:rPr lang="en-US">
                <a:latin typeface="Univers"/>
                <a:cs typeface="Calibri"/>
              </a:rPr>
              <a:t>"Archives allow you to explore counter narratives.  They afford ancestors and communities before us to be seen in their complexity." - Siddisse </a:t>
            </a:r>
            <a:r>
              <a:rPr lang="en-US" err="1">
                <a:latin typeface="Univers"/>
                <a:cs typeface="Calibri"/>
              </a:rPr>
              <a:t>Negero</a:t>
            </a:r>
            <a:endParaRPr lang="en-US">
              <a:latin typeface="Univers"/>
              <a:cs typeface="Calibri"/>
            </a:endParaRPr>
          </a:p>
          <a:p>
            <a:pPr marL="742950" lvl="1" indent="-285750">
              <a:buFont typeface="Arial"/>
              <a:buChar char="•"/>
            </a:pPr>
            <a:endParaRPr lang="en-US">
              <a:latin typeface="Univers"/>
              <a:cs typeface="Calibri"/>
            </a:endParaRPr>
          </a:p>
          <a:p>
            <a:pPr marL="742950" lvl="1" indent="-285750">
              <a:buFont typeface="Arial"/>
              <a:buChar char="•"/>
            </a:pPr>
            <a:r>
              <a:rPr lang="en-US">
                <a:latin typeface="Univers"/>
                <a:cs typeface="Calibri"/>
              </a:rPr>
              <a:t>"Who tells your story when you are telling other's stories?" - Syreeta Gates </a:t>
            </a:r>
          </a:p>
          <a:p>
            <a:pPr marL="742950" lvl="1" indent="-285750">
              <a:buFont typeface="Arial"/>
              <a:buChar char="•"/>
            </a:pPr>
            <a:endParaRPr lang="en-US" b="1">
              <a:latin typeface="Univers"/>
              <a:cs typeface="Calibri"/>
            </a:endParaRPr>
          </a:p>
          <a:p>
            <a:pPr marL="742950" lvl="1" indent="-285750">
              <a:buFont typeface="Arial"/>
              <a:buChar char="•"/>
            </a:pPr>
            <a:endParaRPr lang="en-US" b="1">
              <a:latin typeface="Univers"/>
              <a:cs typeface="Calibri"/>
            </a:endParaRPr>
          </a:p>
        </p:txBody>
      </p:sp>
    </p:spTree>
    <p:extLst>
      <p:ext uri="{BB962C8B-B14F-4D97-AF65-F5344CB8AC3E}">
        <p14:creationId xmlns:p14="http://schemas.microsoft.com/office/powerpoint/2010/main" val="30758008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1F48CA-58AB-0A78-ECB7-9A38AD197093}"/>
              </a:ext>
            </a:extLst>
          </p:cNvPr>
          <p:cNvSpPr txBox="1"/>
          <p:nvPr/>
        </p:nvSpPr>
        <p:spPr>
          <a:xfrm>
            <a:off x="8505942" y="5492985"/>
            <a:ext cx="2971800"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"Archiving Joy and Trauma: Preserving the Fullness of Social Movements and Activists," 2023. Zine created during the Project STAND 2nd Residency. </a:t>
            </a:r>
            <a:endParaRPr lang="en-US" sz="1400">
              <a:ea typeface="+mn-lt"/>
              <a:cs typeface="+mn-lt"/>
            </a:endParaRPr>
          </a:p>
          <a:p>
            <a:r>
              <a:rPr lang="en-US" sz="1400">
                <a:ea typeface="+mn-lt"/>
                <a:cs typeface="+mn-lt"/>
                <a:hlinkClick r:id="rId4"/>
              </a:rPr>
              <a:t>https://standarchives.com/</a:t>
            </a:r>
            <a:endParaRPr lang="en-US" sz="1400">
              <a:ea typeface="+mn-lt"/>
              <a:cs typeface="+mn-lt"/>
            </a:endParaRPr>
          </a:p>
        </p:txBody>
      </p:sp>
      <p:pic>
        <p:nvPicPr>
          <p:cNvPr id="5" name="Picture 4" descr="A black and white photo of a person holding a megaphone&#10;&#10;Description automatically generated">
            <a:extLst>
              <a:ext uri="{FF2B5EF4-FFF2-40B4-BE49-F238E27FC236}">
                <a16:creationId xmlns:a16="http://schemas.microsoft.com/office/drawing/2014/main" id="{07122790-C815-FDD9-F1DF-29D87A0C9B1F}"/>
              </a:ext>
            </a:extLst>
          </p:cNvPr>
          <p:cNvPicPr>
            <a:picLocks noChangeAspect="1"/>
          </p:cNvPicPr>
          <p:nvPr/>
        </p:nvPicPr>
        <p:blipFill>
          <a:blip r:embed="rId5"/>
          <a:stretch>
            <a:fillRect/>
          </a:stretch>
        </p:blipFill>
        <p:spPr>
          <a:xfrm>
            <a:off x="4138803" y="342900"/>
            <a:ext cx="4371594" cy="6248400"/>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B73825E4-AA41-B736-67BA-472CA7B6F4B1}"/>
              </a:ext>
            </a:extLst>
          </p:cNvPr>
          <p:cNvSpPr txBox="1"/>
          <p:nvPr/>
        </p:nvSpPr>
        <p:spPr>
          <a:xfrm>
            <a:off x="301625" y="342900"/>
            <a:ext cx="104038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chemeClr val="bg1"/>
                </a:solidFill>
                <a:latin typeface="Univers"/>
                <a:cs typeface="Calibri"/>
              </a:rPr>
              <a:t>Zine</a:t>
            </a:r>
            <a:endParaRPr lang="en-US"/>
          </a:p>
        </p:txBody>
      </p:sp>
      <p:sp>
        <p:nvSpPr>
          <p:cNvPr id="8" name="TextBox 7">
            <a:extLst>
              <a:ext uri="{FF2B5EF4-FFF2-40B4-BE49-F238E27FC236}">
                <a16:creationId xmlns:a16="http://schemas.microsoft.com/office/drawing/2014/main" id="{00EC3E6F-D797-F6E8-EB7B-F3757F887581}"/>
              </a:ext>
            </a:extLst>
          </p:cNvPr>
          <p:cNvSpPr txBox="1"/>
          <p:nvPr/>
        </p:nvSpPr>
        <p:spPr>
          <a:xfrm>
            <a:off x="149225" y="1114425"/>
            <a:ext cx="1783715"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ea typeface="+mn-lt"/>
                <a:cs typeface="+mn-lt"/>
              </a:rPr>
              <a:t>"a limited-run and usually inexpensively produced serial or standalone publication produced by a single individual or a small cooperative..." </a:t>
            </a:r>
          </a:p>
          <a:p>
            <a:endParaRPr lang="en-US">
              <a:solidFill>
                <a:schemeClr val="bg1"/>
              </a:solidFill>
              <a:ea typeface="+mn-lt"/>
              <a:cs typeface="+mn-lt"/>
            </a:endParaRPr>
          </a:p>
          <a:p>
            <a:r>
              <a:rPr lang="en-US">
                <a:solidFill>
                  <a:schemeClr val="bg1"/>
                </a:solidFill>
                <a:ea typeface="+mn-lt"/>
                <a:cs typeface="+mn-lt"/>
                <a:hlinkClick r:id="rId6">
                  <a:extLst>
                    <a:ext uri="{A12FA001-AC4F-418D-AE19-62706E023703}">
                      <ahyp:hlinkClr xmlns:ahyp="http://schemas.microsoft.com/office/drawing/2018/hyperlinkcolor" val="tx"/>
                    </a:ext>
                  </a:extLst>
                </a:hlinkClick>
              </a:rPr>
              <a:t>SAA Dictionary: zine (archivists.org)</a:t>
            </a:r>
          </a:p>
          <a:p>
            <a:endParaRPr lang="en-US">
              <a:solidFill>
                <a:schemeClr val="bg1"/>
              </a:solidFill>
              <a:cs typeface="Calibri"/>
            </a:endParaRPr>
          </a:p>
        </p:txBody>
      </p:sp>
    </p:spTree>
    <p:extLst>
      <p:ext uri="{BB962C8B-B14F-4D97-AF65-F5344CB8AC3E}">
        <p14:creationId xmlns:p14="http://schemas.microsoft.com/office/powerpoint/2010/main" val="4140130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1F48CA-58AB-0A78-ECB7-9A38AD197093}"/>
              </a:ext>
            </a:extLst>
          </p:cNvPr>
          <p:cNvSpPr txBox="1"/>
          <p:nvPr/>
        </p:nvSpPr>
        <p:spPr>
          <a:xfrm>
            <a:off x="3897526" y="6062244"/>
            <a:ext cx="8296833"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Select pages from "Archiving Joy and Trauma: Preserving the Fullness of Social Movements and Activists," 2023. </a:t>
            </a:r>
          </a:p>
          <a:p>
            <a:r>
              <a:rPr lang="en-US" sz="1400">
                <a:cs typeface="Calibri"/>
              </a:rPr>
              <a:t>Zine created during the Project STAND 2nd Residency. </a:t>
            </a:r>
            <a:endParaRPr lang="en-US" sz="1400">
              <a:ea typeface="+mn-lt"/>
              <a:cs typeface="+mn-lt"/>
            </a:endParaRPr>
          </a:p>
          <a:p>
            <a:r>
              <a:rPr lang="en-US" sz="1400">
                <a:ea typeface="+mn-lt"/>
                <a:cs typeface="+mn-lt"/>
                <a:hlinkClick r:id="rId4"/>
              </a:rPr>
              <a:t>https://standarchives.com/</a:t>
            </a:r>
            <a:endParaRPr lang="en-US" sz="1400">
              <a:ea typeface="+mn-lt"/>
              <a:cs typeface="+mn-lt"/>
            </a:endParaRPr>
          </a:p>
        </p:txBody>
      </p:sp>
      <p:grpSp>
        <p:nvGrpSpPr>
          <p:cNvPr id="16" name="Group 15">
            <a:extLst>
              <a:ext uri="{FF2B5EF4-FFF2-40B4-BE49-F238E27FC236}">
                <a16:creationId xmlns:a16="http://schemas.microsoft.com/office/drawing/2014/main" id="{0F87B786-06AE-1249-0B76-9BBC85B7D09C}"/>
              </a:ext>
            </a:extLst>
          </p:cNvPr>
          <p:cNvGrpSpPr/>
          <p:nvPr/>
        </p:nvGrpSpPr>
        <p:grpSpPr>
          <a:xfrm>
            <a:off x="102873" y="340659"/>
            <a:ext cx="10148846" cy="2626660"/>
            <a:chOff x="102873" y="116541"/>
            <a:chExt cx="10148846" cy="2626660"/>
          </a:xfrm>
        </p:grpSpPr>
        <p:pic>
          <p:nvPicPr>
            <p:cNvPr id="9" name="Picture 8" descr="A group of women holding signs&#10;&#10;Description automatically generated">
              <a:extLst>
                <a:ext uri="{FF2B5EF4-FFF2-40B4-BE49-F238E27FC236}">
                  <a16:creationId xmlns:a16="http://schemas.microsoft.com/office/drawing/2014/main" id="{7C4FE272-3359-EE7F-01A7-EF1E023BB0C8}"/>
                </a:ext>
              </a:extLst>
            </p:cNvPr>
            <p:cNvPicPr>
              <a:picLocks noChangeAspect="1"/>
            </p:cNvPicPr>
            <p:nvPr/>
          </p:nvPicPr>
          <p:blipFill>
            <a:blip r:embed="rId5"/>
            <a:stretch>
              <a:fillRect/>
            </a:stretch>
          </p:blipFill>
          <p:spPr>
            <a:xfrm>
              <a:off x="102873" y="116541"/>
              <a:ext cx="1820277" cy="2617695"/>
            </a:xfrm>
            <a:prstGeom prst="rect">
              <a:avLst/>
            </a:prstGeom>
            <a:ln>
              <a:noFill/>
            </a:ln>
            <a:effectLst>
              <a:outerShdw blurRad="292100" dist="139700" dir="2700000" algn="tl" rotWithShape="0">
                <a:srgbClr val="333333">
                  <a:alpha val="65000"/>
                </a:srgbClr>
              </a:outerShdw>
            </a:effectLst>
          </p:spPr>
        </p:pic>
        <p:pic>
          <p:nvPicPr>
            <p:cNvPr id="10" name="Picture 9" descr="A group of people holding up signs&#10;&#10;Description automatically generated">
              <a:extLst>
                <a:ext uri="{FF2B5EF4-FFF2-40B4-BE49-F238E27FC236}">
                  <a16:creationId xmlns:a16="http://schemas.microsoft.com/office/drawing/2014/main" id="{0A10AB2F-C93C-3E0D-B8CD-DB3A8E959F06}"/>
                </a:ext>
              </a:extLst>
            </p:cNvPr>
            <p:cNvPicPr>
              <a:picLocks noChangeAspect="1"/>
            </p:cNvPicPr>
            <p:nvPr/>
          </p:nvPicPr>
          <p:blipFill>
            <a:blip r:embed="rId6"/>
            <a:stretch>
              <a:fillRect/>
            </a:stretch>
          </p:blipFill>
          <p:spPr>
            <a:xfrm>
              <a:off x="2183035" y="116541"/>
              <a:ext cx="1837507" cy="2617695"/>
            </a:xfrm>
            <a:prstGeom prst="rect">
              <a:avLst/>
            </a:prstGeom>
            <a:ln>
              <a:noFill/>
            </a:ln>
            <a:effectLst>
              <a:outerShdw blurRad="292100" dist="139700" dir="2700000" algn="tl" rotWithShape="0">
                <a:srgbClr val="333333">
                  <a:alpha val="65000"/>
                </a:srgbClr>
              </a:outerShdw>
            </a:effectLst>
          </p:spPr>
        </p:pic>
        <p:pic>
          <p:nvPicPr>
            <p:cNvPr id="11" name="Picture 10" descr="A paper with a group of people on it&#10;&#10;Description automatically generated">
              <a:extLst>
                <a:ext uri="{FF2B5EF4-FFF2-40B4-BE49-F238E27FC236}">
                  <a16:creationId xmlns:a16="http://schemas.microsoft.com/office/drawing/2014/main" id="{D028D3A9-7968-B906-C440-7D64E2E1281A}"/>
                </a:ext>
              </a:extLst>
            </p:cNvPr>
            <p:cNvPicPr>
              <a:picLocks noChangeAspect="1"/>
            </p:cNvPicPr>
            <p:nvPr/>
          </p:nvPicPr>
          <p:blipFill>
            <a:blip r:embed="rId7"/>
            <a:stretch>
              <a:fillRect/>
            </a:stretch>
          </p:blipFill>
          <p:spPr>
            <a:xfrm>
              <a:off x="4269148" y="116541"/>
              <a:ext cx="1824907" cy="2626659"/>
            </a:xfrm>
            <a:prstGeom prst="rect">
              <a:avLst/>
            </a:prstGeom>
            <a:ln>
              <a:noFill/>
            </a:ln>
            <a:effectLst>
              <a:outerShdw blurRad="292100" dist="139700" dir="2700000" algn="tl" rotWithShape="0">
                <a:srgbClr val="333333">
                  <a:alpha val="65000"/>
                </a:srgbClr>
              </a:outerShdw>
            </a:effectLst>
          </p:spPr>
        </p:pic>
        <p:pic>
          <p:nvPicPr>
            <p:cNvPr id="12" name="Picture 11" descr="A person raising his hand up&#10;&#10;Description automatically generated">
              <a:extLst>
                <a:ext uri="{FF2B5EF4-FFF2-40B4-BE49-F238E27FC236}">
                  <a16:creationId xmlns:a16="http://schemas.microsoft.com/office/drawing/2014/main" id="{9BED9E20-CBF1-6F22-A7FD-207129B17D77}"/>
                </a:ext>
              </a:extLst>
            </p:cNvPr>
            <p:cNvPicPr>
              <a:picLocks noChangeAspect="1"/>
            </p:cNvPicPr>
            <p:nvPr/>
          </p:nvPicPr>
          <p:blipFill>
            <a:blip r:embed="rId8"/>
            <a:stretch>
              <a:fillRect/>
            </a:stretch>
          </p:blipFill>
          <p:spPr>
            <a:xfrm>
              <a:off x="6354004" y="116541"/>
              <a:ext cx="1832745" cy="2626659"/>
            </a:xfrm>
            <a:prstGeom prst="rect">
              <a:avLst/>
            </a:prstGeom>
            <a:ln>
              <a:noFill/>
            </a:ln>
            <a:effectLst>
              <a:outerShdw blurRad="292100" dist="139700" dir="2700000" algn="tl" rotWithShape="0">
                <a:srgbClr val="333333">
                  <a:alpha val="65000"/>
                </a:srgbClr>
              </a:outerShdw>
            </a:effectLst>
          </p:spPr>
        </p:pic>
        <p:pic>
          <p:nvPicPr>
            <p:cNvPr id="13" name="Picture 12" descr="A group of women dancing&#10;&#10;Description automatically generated">
              <a:extLst>
                <a:ext uri="{FF2B5EF4-FFF2-40B4-BE49-F238E27FC236}">
                  <a16:creationId xmlns:a16="http://schemas.microsoft.com/office/drawing/2014/main" id="{05DEFAF3-16D1-E2E0-E98F-574EF8344A61}"/>
                </a:ext>
              </a:extLst>
            </p:cNvPr>
            <p:cNvPicPr>
              <a:picLocks noChangeAspect="1"/>
            </p:cNvPicPr>
            <p:nvPr/>
          </p:nvPicPr>
          <p:blipFill>
            <a:blip r:embed="rId9"/>
            <a:stretch>
              <a:fillRect/>
            </a:stretch>
          </p:blipFill>
          <p:spPr>
            <a:xfrm>
              <a:off x="8430730" y="125506"/>
              <a:ext cx="1820989" cy="2617695"/>
            </a:xfrm>
            <a:prstGeom prst="rect">
              <a:avLst/>
            </a:prstGeom>
            <a:ln>
              <a:noFill/>
            </a:ln>
            <a:effectLst>
              <a:outerShdw blurRad="292100" dist="139700" dir="2700000" algn="tl" rotWithShape="0">
                <a:srgbClr val="333333">
                  <a:alpha val="65000"/>
                </a:srgbClr>
              </a:outerShdw>
            </a:effectLst>
          </p:spPr>
        </p:pic>
      </p:grpSp>
      <p:grpSp>
        <p:nvGrpSpPr>
          <p:cNvPr id="17" name="Group 16">
            <a:extLst>
              <a:ext uri="{FF2B5EF4-FFF2-40B4-BE49-F238E27FC236}">
                <a16:creationId xmlns:a16="http://schemas.microsoft.com/office/drawing/2014/main" id="{7D825D3A-C483-BAED-1507-0A86638DDA0E}"/>
              </a:ext>
            </a:extLst>
          </p:cNvPr>
          <p:cNvGrpSpPr/>
          <p:nvPr/>
        </p:nvGrpSpPr>
        <p:grpSpPr>
          <a:xfrm>
            <a:off x="102679" y="3424518"/>
            <a:ext cx="10165328" cy="2662521"/>
            <a:chOff x="102679" y="3424518"/>
            <a:chExt cx="10165328" cy="2662521"/>
          </a:xfrm>
        </p:grpSpPr>
        <p:pic>
          <p:nvPicPr>
            <p:cNvPr id="2" name="Picture 1" descr="A screenshot of a website&#10;&#10;Description automatically generated">
              <a:extLst>
                <a:ext uri="{FF2B5EF4-FFF2-40B4-BE49-F238E27FC236}">
                  <a16:creationId xmlns:a16="http://schemas.microsoft.com/office/drawing/2014/main" id="{AED06542-8D7D-3CA9-F3E6-31F737BAAB74}"/>
                </a:ext>
              </a:extLst>
            </p:cNvPr>
            <p:cNvPicPr>
              <a:picLocks noChangeAspect="1"/>
            </p:cNvPicPr>
            <p:nvPr/>
          </p:nvPicPr>
          <p:blipFill rotWithShape="1">
            <a:blip r:embed="rId10"/>
            <a:srcRect l="1193" t="694" r="1193"/>
            <a:stretch/>
          </p:blipFill>
          <p:spPr>
            <a:xfrm>
              <a:off x="102679" y="3427319"/>
              <a:ext cx="1820797" cy="2659720"/>
            </a:xfrm>
            <a:prstGeom prst="rect">
              <a:avLst/>
            </a:prstGeom>
            <a:ln>
              <a:noFill/>
            </a:ln>
            <a:effectLst>
              <a:outerShdw blurRad="292100" dist="139700" dir="2700000" algn="tl" rotWithShape="0">
                <a:srgbClr val="333333">
                  <a:alpha val="65000"/>
                </a:srgbClr>
              </a:outerShdw>
            </a:effectLst>
          </p:spPr>
        </p:pic>
        <p:pic>
          <p:nvPicPr>
            <p:cNvPr id="3" name="Picture 2" descr="A group of people walking in a line&#10;&#10;Description automatically generated">
              <a:extLst>
                <a:ext uri="{FF2B5EF4-FFF2-40B4-BE49-F238E27FC236}">
                  <a16:creationId xmlns:a16="http://schemas.microsoft.com/office/drawing/2014/main" id="{84701E2B-9BAA-7A31-EF86-72911A9F9DB9}"/>
                </a:ext>
              </a:extLst>
            </p:cNvPr>
            <p:cNvPicPr>
              <a:picLocks noChangeAspect="1"/>
            </p:cNvPicPr>
            <p:nvPr/>
          </p:nvPicPr>
          <p:blipFill>
            <a:blip r:embed="rId11"/>
            <a:stretch>
              <a:fillRect/>
            </a:stretch>
          </p:blipFill>
          <p:spPr>
            <a:xfrm>
              <a:off x="2186985" y="3451412"/>
              <a:ext cx="1829607" cy="2617695"/>
            </a:xfrm>
            <a:prstGeom prst="rect">
              <a:avLst/>
            </a:prstGeom>
            <a:ln>
              <a:noFill/>
            </a:ln>
            <a:effectLst>
              <a:outerShdw blurRad="292100" dist="139700" dir="2700000" algn="tl" rotWithShape="0">
                <a:srgbClr val="333333">
                  <a:alpha val="65000"/>
                </a:srgbClr>
              </a:outerShdw>
            </a:effectLst>
          </p:spPr>
        </p:pic>
        <p:pic>
          <p:nvPicPr>
            <p:cNvPr id="7" name="Picture 6" descr="A paper with text on it&#10;&#10;Description automatically generated">
              <a:extLst>
                <a:ext uri="{FF2B5EF4-FFF2-40B4-BE49-F238E27FC236}">
                  <a16:creationId xmlns:a16="http://schemas.microsoft.com/office/drawing/2014/main" id="{297DC4DE-99FD-5F58-B7D8-7E2CF0B9B4BA}"/>
                </a:ext>
              </a:extLst>
            </p:cNvPr>
            <p:cNvPicPr>
              <a:picLocks noChangeAspect="1"/>
            </p:cNvPicPr>
            <p:nvPr/>
          </p:nvPicPr>
          <p:blipFill rotWithShape="1">
            <a:blip r:embed="rId12"/>
            <a:srcRect r="561" b="654"/>
            <a:stretch/>
          </p:blipFill>
          <p:spPr>
            <a:xfrm>
              <a:off x="4269834" y="3451411"/>
              <a:ext cx="1823514" cy="2608655"/>
            </a:xfrm>
            <a:prstGeom prst="rect">
              <a:avLst/>
            </a:prstGeom>
            <a:ln>
              <a:noFill/>
            </a:ln>
            <a:effectLst>
              <a:outerShdw blurRad="292100" dist="139700" dir="2700000" algn="tl" rotWithShape="0">
                <a:srgbClr val="333333">
                  <a:alpha val="65000"/>
                </a:srgbClr>
              </a:outerShdw>
            </a:effectLst>
          </p:spPr>
        </p:pic>
        <p:pic>
          <p:nvPicPr>
            <p:cNvPr id="8" name="Picture 7" descr="A collage of a photo and text&#10;&#10;Description automatically generated">
              <a:extLst>
                <a:ext uri="{FF2B5EF4-FFF2-40B4-BE49-F238E27FC236}">
                  <a16:creationId xmlns:a16="http://schemas.microsoft.com/office/drawing/2014/main" id="{C4AE45B7-E333-3D53-8B12-F7031C673EAD}"/>
                </a:ext>
              </a:extLst>
            </p:cNvPr>
            <p:cNvPicPr>
              <a:picLocks noChangeAspect="1"/>
            </p:cNvPicPr>
            <p:nvPr/>
          </p:nvPicPr>
          <p:blipFill>
            <a:blip r:embed="rId13"/>
            <a:stretch>
              <a:fillRect/>
            </a:stretch>
          </p:blipFill>
          <p:spPr>
            <a:xfrm>
              <a:off x="6351273" y="3451412"/>
              <a:ext cx="1820277" cy="2617695"/>
            </a:xfrm>
            <a:prstGeom prst="rect">
              <a:avLst/>
            </a:prstGeom>
            <a:ln>
              <a:noFill/>
            </a:ln>
            <a:effectLst>
              <a:outerShdw blurRad="292100" dist="139700" dir="2700000" algn="tl" rotWithShape="0">
                <a:srgbClr val="333333">
                  <a:alpha val="65000"/>
                </a:srgbClr>
              </a:outerShdw>
            </a:effectLst>
          </p:spPr>
        </p:pic>
        <p:pic>
          <p:nvPicPr>
            <p:cNvPr id="14" name="Picture 13" descr="A poster with black and white text&#10;&#10;Description automatically generated">
              <a:extLst>
                <a:ext uri="{FF2B5EF4-FFF2-40B4-BE49-F238E27FC236}">
                  <a16:creationId xmlns:a16="http://schemas.microsoft.com/office/drawing/2014/main" id="{E8D882CE-DFFA-349A-3D20-BE4D227ECE60}"/>
                </a:ext>
              </a:extLst>
            </p:cNvPr>
            <p:cNvPicPr>
              <a:picLocks noChangeAspect="1"/>
            </p:cNvPicPr>
            <p:nvPr/>
          </p:nvPicPr>
          <p:blipFill>
            <a:blip r:embed="rId14"/>
            <a:stretch>
              <a:fillRect/>
            </a:stretch>
          </p:blipFill>
          <p:spPr>
            <a:xfrm>
              <a:off x="8432370" y="3424518"/>
              <a:ext cx="1835637" cy="2635624"/>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42003712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AA92F31C99F394780F6891740849AB6" ma:contentTypeVersion="13" ma:contentTypeDescription="Create a new document." ma:contentTypeScope="" ma:versionID="038c06023f5ecad74c3e7b1640a22094">
  <xsd:schema xmlns:xsd="http://www.w3.org/2001/XMLSchema" xmlns:xs="http://www.w3.org/2001/XMLSchema" xmlns:p="http://schemas.microsoft.com/office/2006/metadata/properties" xmlns:ns2="a478e603-2917-4269-9995-d2edabe0245f" xmlns:ns3="77c547f3-2ec7-4640-97d5-d4f6346f9dec" targetNamespace="http://schemas.microsoft.com/office/2006/metadata/properties" ma:root="true" ma:fieldsID="d8bea157d73fd227cb9ce112549eda8b" ns2:_="" ns3:_="">
    <xsd:import namespace="a478e603-2917-4269-9995-d2edabe0245f"/>
    <xsd:import namespace="77c547f3-2ec7-4640-97d5-d4f6346f9dec"/>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78e603-2917-4269-9995-d2edabe0245f"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dde203d1-7cfb-462f-9308-eb621c314a9e"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7c547f3-2ec7-4640-97d5-d4f6346f9dec"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dd25cd42-d2f9-4865-aff7-ae629cae85a1}" ma:internalName="TaxCatchAll" ma:showField="CatchAllData" ma:web="77c547f3-2ec7-4640-97d5-d4f6346f9dec">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7c547f3-2ec7-4640-97d5-d4f6346f9dec" xsi:nil="true"/>
    <lcf76f155ced4ddcb4097134ff3c332f xmlns="a478e603-2917-4269-9995-d2edabe0245f">
      <Terms xmlns="http://schemas.microsoft.com/office/infopath/2007/PartnerControls"/>
    </lcf76f155ced4ddcb4097134ff3c332f>
    <SharedWithUsers xmlns="77c547f3-2ec7-4640-97d5-d4f6346f9dec">
      <UserInfo>
        <DisplayName>Scheunemann, Kaitlyn R</DisplayName>
        <AccountId>52</AccountId>
        <AccountType/>
      </UserInfo>
    </SharedWithUsers>
  </documentManagement>
</p:properties>
</file>

<file path=customXml/itemProps1.xml><?xml version="1.0" encoding="utf-8"?>
<ds:datastoreItem xmlns:ds="http://schemas.openxmlformats.org/officeDocument/2006/customXml" ds:itemID="{9298045A-F51B-4F5A-BC8A-4B5D3FF505F7}">
  <ds:schemaRefs>
    <ds:schemaRef ds:uri="http://schemas.microsoft.com/sharepoint/v3/contenttype/forms"/>
  </ds:schemaRefs>
</ds:datastoreItem>
</file>

<file path=customXml/itemProps2.xml><?xml version="1.0" encoding="utf-8"?>
<ds:datastoreItem xmlns:ds="http://schemas.openxmlformats.org/officeDocument/2006/customXml" ds:itemID="{7B7B15B2-D1E1-49BE-9B5D-B2364D308E2B}">
  <ds:schemaRefs>
    <ds:schemaRef ds:uri="77c547f3-2ec7-4640-97d5-d4f6346f9dec"/>
    <ds:schemaRef ds:uri="a478e603-2917-4269-9995-d2edabe0245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EA4665D-B33D-47A4-A9C4-F7845620B69A}">
  <ds:schemaRefs>
    <ds:schemaRef ds:uri="4bf9ddbc-6566-4ce8-ac54-6a0254c16ac1"/>
    <ds:schemaRef ds:uri="72b8d156-ac45-4804-b7c5-f2ecfd737d55"/>
    <ds:schemaRef ds:uri="77c547f3-2ec7-4640-97d5-d4f6346f9dec"/>
    <ds:schemaRef ds:uri="a478e603-2917-4269-9995-d2edabe0245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4528</Words>
  <Application>Microsoft Office PowerPoint</Application>
  <PresentationFormat>Widescreen</PresentationFormat>
  <Paragraphs>306</Paragraphs>
  <Slides>26</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-apple-system</vt:lpstr>
      <vt:lpstr>Arial</vt:lpstr>
      <vt:lpstr>Arial,Sans-Serif</vt:lpstr>
      <vt:lpstr>Calibri</vt:lpstr>
      <vt:lpstr>Calibri Light</vt:lpstr>
      <vt:lpstr>Calibri,Sans-Serif</vt:lpstr>
      <vt:lpstr>Univers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Finley, April [NCORE]</dc:creator>
  <cp:lastModifiedBy>Gartner, Rosalie [LIB]</cp:lastModifiedBy>
  <cp:revision>161</cp:revision>
  <dcterms:created xsi:type="dcterms:W3CDTF">2024-02-09T19:42:54Z</dcterms:created>
  <dcterms:modified xsi:type="dcterms:W3CDTF">2024-02-29T17:23:24Z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0x010100CAA92F31C99F394780F6891740849AB6</vt:lpwstr>
  </property>
</Properties>
</file>