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itchFamily="34" charset="0"/>
      <p:regular r:id="rId22"/>
      <p:bold r:id="rId23"/>
      <p:italic r:id="rId24"/>
      <p:boldItalic r:id="rId25"/>
    </p:embeddedFont>
    <p:embeddedFont>
      <p:font typeface="Roboto" charset="0"/>
      <p:regular r:id="rId26"/>
      <p:bold r:id="rId27"/>
      <p:italic r:id="rId28"/>
      <p:boldItalic r:id="rId29"/>
    </p:embeddedFont>
    <p:embeddedFont>
      <p:font typeface="Helvetica Neue"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141">
          <p15:clr>
            <a:srgbClr val="A4A3A4"/>
          </p15:clr>
        </p15:guide>
        <p15:guide id="2" pos="392">
          <p15:clr>
            <a:srgbClr val="A4A3A4"/>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604" autoAdjust="0"/>
  </p:normalViewPr>
  <p:slideViewPr>
    <p:cSldViewPr snapToGrid="0">
      <p:cViewPr varScale="1">
        <p:scale>
          <a:sx n="83" d="100"/>
          <a:sy n="83" d="100"/>
        </p:scale>
        <p:origin x="-1426" y="-67"/>
      </p:cViewPr>
      <p:guideLst>
        <p:guide orient="horz" pos="3141"/>
        <p:guide pos="392"/>
      </p:guideLst>
    </p:cSldViewPr>
  </p:slideViewPr>
  <p:notesTextViewPr>
    <p:cViewPr>
      <p:scale>
        <a:sx n="100" d="100"/>
        <a:sy n="100" d="100"/>
      </p:scale>
      <p:origin x="0" y="600"/>
    </p:cViewPr>
  </p:notesTextViewPr>
  <p:notesViewPr>
    <p:cSldViewPr snapToGrid="0">
      <p:cViewPr varScale="1">
        <p:scale>
          <a:sx n="100" d="100"/>
          <a:sy n="100" d="100"/>
        </p:scale>
        <p:origin x="0" y="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oc.gov/collections/american-colony-in-jerusalem/about-this-collec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igital.palni.edu/digital/collection/SigmaGammaRho"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exhibits.ulib.iupui.edu/CanalCollection/neatline/show/baist-1908" TargetMode="External"/><Relationship Id="rId4" Type="http://schemas.openxmlformats.org/officeDocument/2006/relationships/hyperlink" Target="https://shotdeck.com/welcome/hom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a0bf5fe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0a0bf5fed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20a0bf5fed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cabf55b1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cabf55b1b_1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Even in IUPUI archives, a Euchre researcher visited to find any records in German-American collections. Euchre was definitely not a keyword when an archivist processed in German-American collections. So, he looked all the letters.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Those experiences made question whether we are missing other values from MPLP processing, especially for marginalized communities and lowbrow art and literature. how we can provide access points if we don’t even really know about the collection because of MPLP. Now, Raneem will talk about how U.S. and westernized archives are missing the chance to be used because of quick process. </a:t>
            </a:r>
            <a:endParaRPr/>
          </a:p>
          <a:p>
            <a:pPr marL="0" lvl="0" indent="0" algn="l" rtl="0">
              <a:spcBef>
                <a:spcPts val="0"/>
              </a:spcBef>
              <a:spcAft>
                <a:spcPts val="0"/>
              </a:spcAft>
              <a:buNone/>
            </a:pPr>
            <a:endParaRPr/>
          </a:p>
        </p:txBody>
      </p:sp>
      <p:sp>
        <p:nvSpPr>
          <p:cNvPr id="235" name="Google Shape;235;g22cabf55b1b_1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2cabf55b1b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2cabf55b1b_1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22cabf55b1b_1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2cabf55b1b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2cabf55b1b_1_1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So I actually am Palestinian — and </a:t>
            </a:r>
            <a:r>
              <a:rPr lang="en-US" dirty="0" err="1"/>
              <a:t>i</a:t>
            </a:r>
            <a:r>
              <a:rPr lang="en-US" dirty="0"/>
              <a:t> dedicate a lot of time to looking into different organizations like museums and archives and how they represent Palestinian records. More often than not, I find that a lot of the representation of cultural heritage material are either 1) altered information that misrepresent the culture, or 2) being shared for the sake of dissemination using MPLP without concern for correct or incorrect information. This first example is from the Hill Museum and &amp; Manuscript Library, or HMML. For those of your who are interested in manuscripts, what they focus on in the repository is digitizing manuscripts from their partner repositories from around the world. For this specific manuscript, it’s from </a:t>
            </a:r>
            <a:r>
              <a:rPr lang="en-US" dirty="0" err="1"/>
              <a:t>Jama</a:t>
            </a:r>
            <a:r>
              <a:rPr lang="en-US" dirty="0"/>
              <a:t>’ al-</a:t>
            </a:r>
            <a:r>
              <a:rPr lang="en-US" dirty="0" err="1"/>
              <a:t>Umari</a:t>
            </a:r>
            <a:r>
              <a:rPr lang="en-US" dirty="0"/>
              <a:t> al-</a:t>
            </a:r>
            <a:r>
              <a:rPr lang="en-US" dirty="0" err="1"/>
              <a:t>Kabir</a:t>
            </a:r>
            <a:r>
              <a:rPr lang="en-US" dirty="0"/>
              <a:t> (Gaza). If you notice their location “country” metadata tag being “Gaza” rather than “Palestine.” Now we don’t know whether or not this was intentional for political purposes or this was just lack of awareness, or just how they decided to categorize the content on their website, but the fact that this manuscript is not accurately presented BECAUSE HMML prioritizes dissemination of information by implementing MPLP, may potentially confuse researchers to actual historical fact.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dirty="0"/>
              <a:t>Another thing would be the Title section. Now the title reads (read in </a:t>
            </a:r>
            <a:r>
              <a:rPr lang="en-US" dirty="0" err="1"/>
              <a:t>arabic</a:t>
            </a:r>
            <a:r>
              <a:rPr lang="en-US" dirty="0"/>
              <a:t>), and the alternate title in </a:t>
            </a:r>
            <a:r>
              <a:rPr lang="en-US" dirty="0" err="1"/>
              <a:t>english</a:t>
            </a:r>
            <a:r>
              <a:rPr lang="en-US" dirty="0"/>
              <a:t> just does not represent this at all. The different reading practices of the Quran are mentioned in the title and the word for “poem” is nowhere mentioned in the title. So you’re losing key context about the religious implications of this manuscript, and as a researcher you won’t be able to understand what exactly this manuscript was used for because the title misrepresents it.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49" name="Google Shape;249;g22cabf55b1b_1_1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cabf55b1b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cabf55b1b_1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So these next couple examples are from the Library of Congress in collections that or focus on Palestinian culture and history. This first photo with the… odd name is actually from the digital collection of American Colony in Jerusalem Collection which has a bunch of photos of the American colony back in the early 20th centuries. First thing that really stands out in this photo is the title of the photo. We don’t know if this guy is happy or not, he doesn’t really look like he has much emotion to his expression right now. I don’t know if this was the title of the photograph postcard back in the 20th century and the LOC is conveying to us the title, but when you explore the item further, there is close to no information for researchers to draw conclusions. We don’t know what region this man is from, and we don’t get a definition of what “Bedouin” is, which disrupts introductory researchers into this topic and prevents them from learning more about the collection.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The second photo is from the repository of the Library of Congress Prints and Photographs Division Washington, D.C. 20540 USA. Something that not many people know about Palestinian culture is that Olive Oil soap, as well as glassmaking and even embroidery, is a pretty regional tradition. For Olive Oil soapmaking, in arabic, is called saboona nablusia, or Nablus Soap because how they invented it is so iconic. There are different manufacturers around Palestine, for instance, my great-grandfather used to manufacture this soap but he was nowhere near Nablus. There is historical context missing when this item doesn’t provide regional distinctions which again, is not an accurate representation of the records, limiting introductory researchers’ understanding of Palestinian culture. You can make the argument that they can research further on their own time using google, but there is a lot of misinformation when it comes to Palestinian information. You’d expect the LOC to at least have a more detailed view of historical fact that won’t give way to prejudices that a quick google search will open you up to.</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u="sng">
                <a:solidFill>
                  <a:schemeClr val="hlink"/>
                </a:solidFill>
                <a:hlinkClick r:id="rId3"/>
              </a:rPr>
              <a:t>https://www.loc.gov/collections/american-colony-in-jerusalem/about-this-collection/</a:t>
            </a:r>
            <a:r>
              <a:rPr lang="en-US"/>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59" name="Google Shape;259;g22cabf55b1b_1_1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2cabf55b1b_1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2cabf55b1b_1_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We have to acknowledge the impact that these archives can have on the real world. For instance, a few years ago, amnesty international had officially declared the state of israel an apartheid state… but after 70+ years of Palestinians saying this, why did they only just recently decide this? Well it’s actually due to the declassified archival materials that various scholars had provided that proved an actual concentrated movement that intended to separate the Palestinians from Israelis legally as well as evidence of intentional genocide. Illan pappe, who is a Jewish archivist who participated in this research effort, had actually described what exactly was found and where it came from. So the availability of description of resources as well as the providing of the resources themselves is necessary for our role in social and political activities.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So if researchers can’t… research, because descriptions aren’t available than how can we expect actual social change to occur when people’s understanding is inherently flawed in the topic due to faulty description?</a:t>
            </a:r>
            <a:endParaRPr/>
          </a:p>
          <a:p>
            <a:pPr marL="0" lvl="0" indent="0" algn="l" rtl="0">
              <a:spcBef>
                <a:spcPts val="0"/>
              </a:spcBef>
              <a:spcAft>
                <a:spcPts val="0"/>
              </a:spcAft>
              <a:buNone/>
            </a:pPr>
            <a:endParaRPr/>
          </a:p>
        </p:txBody>
      </p:sp>
      <p:sp>
        <p:nvSpPr>
          <p:cNvPr id="268" name="Google Shape;268;g22cabf55b1b_1_1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2cabf55b1b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2cabf55b1b_1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2cabf55b1b_1_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cabf55b1b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2cabf55b1b_1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Lauren: Thank you, Raneem for highlighting the issues of archival description. One solution of digging deeper into a collection or materials is to have a dedicated staff like outreach archivist, this could be their responsibility rather than all archivists are working in same level. And if the staff is lean, having a division of labor among staff to look finding aids and material description. Looking at finding aids and confirming that it still serves users. This could be surveys and focus groups to increase access points. Another solution is engaging with communities and their materials and allowing them to contribute additional or unconventional context. Archivists can work with subject matter experts for additional description.  I don’t want to be unrealistic and mention that this work should or could be done in a year or less than five. It should be a continual process of making sure the materials can still be found by everchanging users and their needs.</a:t>
            </a:r>
            <a:endParaRPr/>
          </a:p>
        </p:txBody>
      </p:sp>
      <p:sp>
        <p:nvSpPr>
          <p:cNvPr id="283" name="Google Shape;283;g22cabf55b1b_1_1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2cabf55b1b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2cabf55b1b_1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2cabf55b1b_1_1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2d3598b1b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2d3598b1b2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Outstanding examples</a:t>
            </a:r>
            <a:endParaRPr sz="1100"/>
          </a:p>
          <a:p>
            <a:pPr marL="457200" lvl="0" indent="-298450" algn="l" rtl="0">
              <a:spcBef>
                <a:spcPts val="0"/>
              </a:spcBef>
              <a:spcAft>
                <a:spcPts val="0"/>
              </a:spcAft>
              <a:buSzPts val="1100"/>
              <a:buChar char="●"/>
            </a:pPr>
            <a:r>
              <a:rPr lang="en-US" sz="1100"/>
              <a:t>Butler University Sigma Gamma Rho Centennial Collection</a:t>
            </a:r>
            <a:endParaRPr sz="2300" b="1">
              <a:solidFill>
                <a:srgbClr val="545454"/>
              </a:solidFill>
              <a:highlight>
                <a:srgbClr val="FFFFFF"/>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sz="1100"/>
              <a:t> </a:t>
            </a:r>
            <a:r>
              <a:rPr lang="en-US" sz="1100" u="sng">
                <a:solidFill>
                  <a:srgbClr val="0563C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https://digital.palni.edu/digital/collection/SigmaGammaRho</a:t>
            </a:r>
            <a:endParaRPr sz="1100" u="sng">
              <a:solidFill>
                <a:srgbClr val="0563C1"/>
              </a:solidFill>
            </a:endParaRPr>
          </a:p>
          <a:p>
            <a:pPr marL="0" lvl="0" indent="0" algn="l" rtl="0">
              <a:spcBef>
                <a:spcPts val="0"/>
              </a:spcBef>
              <a:spcAft>
                <a:spcPts val="0"/>
              </a:spcAft>
              <a:buClr>
                <a:schemeClr val="dk1"/>
              </a:buClr>
              <a:buSzPts val="1100"/>
              <a:buFont typeface="Arial"/>
              <a:buNone/>
            </a:pPr>
            <a:endParaRPr sz="1100"/>
          </a:p>
          <a:p>
            <a:pPr marL="457200" lvl="0" indent="-298450" algn="l" rtl="0">
              <a:spcBef>
                <a:spcPts val="0"/>
              </a:spcBef>
              <a:spcAft>
                <a:spcPts val="0"/>
              </a:spcAft>
              <a:buSzPts val="1100"/>
              <a:buChar char="●"/>
            </a:pPr>
            <a:r>
              <a:rPr lang="en-US" sz="1100"/>
              <a:t>When Rina worked at High school library as a trainee, the librarian asked me to put all words from contents page to MARC index field</a:t>
            </a:r>
            <a:endParaRPr sz="1100"/>
          </a:p>
          <a:p>
            <a:pPr marL="0" lvl="0" indent="0" algn="l" rtl="0">
              <a:spcBef>
                <a:spcPts val="0"/>
              </a:spcBef>
              <a:spcAft>
                <a:spcPts val="0"/>
              </a:spcAft>
              <a:buNone/>
            </a:pPr>
            <a:endParaRPr sz="1100"/>
          </a:p>
          <a:p>
            <a:pPr marL="0" lvl="0" indent="0" algn="l" rtl="0">
              <a:spcBef>
                <a:spcPts val="0"/>
              </a:spcBef>
              <a:spcAft>
                <a:spcPts val="0"/>
              </a:spcAft>
              <a:buClr>
                <a:schemeClr val="dk1"/>
              </a:buClr>
              <a:buSzPts val="1100"/>
              <a:buFont typeface="Arial"/>
              <a:buNone/>
            </a:pPr>
            <a:r>
              <a:rPr lang="en-US" sz="1100" u="sng">
                <a:solidFill>
                  <a:schemeClr val="hlink"/>
                </a:solidFill>
                <a:hlinkClick r:id="rId4"/>
              </a:rPr>
              <a:t>https://shotdeck.com/welcome/home</a:t>
            </a:r>
            <a:r>
              <a:rPr lang="en-US" sz="1100"/>
              <a:t> </a:t>
            </a:r>
            <a:endParaRPr sz="1100"/>
          </a:p>
          <a:p>
            <a:pPr marL="0" lvl="0" indent="0" algn="l" rtl="0">
              <a:spcBef>
                <a:spcPts val="0"/>
              </a:spcBef>
              <a:spcAft>
                <a:spcPts val="0"/>
              </a:spcAft>
              <a:buClr>
                <a:schemeClr val="dk1"/>
              </a:buClr>
              <a:buSzPts val="1100"/>
              <a:buFont typeface="Arial"/>
              <a:buNone/>
            </a:pPr>
            <a:endParaRPr sz="1100"/>
          </a:p>
          <a:p>
            <a:pPr marL="457200" lvl="0" indent="-298450" algn="l" rtl="0">
              <a:spcBef>
                <a:spcPts val="0"/>
              </a:spcBef>
              <a:spcAft>
                <a:spcPts val="0"/>
              </a:spcAft>
              <a:buSzPts val="1100"/>
              <a:buChar char="●"/>
            </a:pPr>
            <a:r>
              <a:rPr lang="en-US" sz="1100"/>
              <a:t>Canal Area Research Class</a:t>
            </a:r>
            <a:endParaRPr sz="1100"/>
          </a:p>
          <a:p>
            <a:pPr marL="0" lvl="0" indent="0" algn="l" rtl="0">
              <a:spcBef>
                <a:spcPts val="0"/>
              </a:spcBef>
              <a:spcAft>
                <a:spcPts val="0"/>
              </a:spcAft>
              <a:buClr>
                <a:schemeClr val="dk1"/>
              </a:buClr>
              <a:buSzPts val="1100"/>
              <a:buFont typeface="Arial"/>
              <a:buNone/>
            </a:pPr>
            <a:r>
              <a:rPr lang="en-US" sz="1100" u="sng">
                <a:solidFill>
                  <a:schemeClr val="hlink"/>
                </a:solidFill>
                <a:hlinkClick r:id="rId5"/>
              </a:rPr>
              <a:t>https://exhibits.ulib.iupui.edu/CanalCollection/neatline/show/baist-1908</a:t>
            </a:r>
            <a:endParaRPr sz="1100"/>
          </a:p>
          <a:p>
            <a:pPr marL="0" lvl="0" indent="0" algn="l" rtl="0">
              <a:spcBef>
                <a:spcPts val="0"/>
              </a:spcBef>
              <a:spcAft>
                <a:spcPts val="0"/>
              </a:spcAft>
              <a:buClr>
                <a:schemeClr val="dk1"/>
              </a:buClr>
              <a:buSzPts val="1100"/>
              <a:buFont typeface="Arial"/>
              <a:buNone/>
            </a:pPr>
            <a:endParaRPr sz="1100"/>
          </a:p>
        </p:txBody>
      </p:sp>
      <p:sp>
        <p:nvSpPr>
          <p:cNvPr id="306" name="Google Shape;306;g22d3598b1b2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2cabf55b1b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2cabf55b1b_1_1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2cabf55b1b_1_1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2d3598b1b2_2_8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Hi everyone. It’s an honor to be here to share our experiences here at MAC.  Today, we will talk about the purpose of creation and beyond. We will spend around 20 minutes about our thoughts on archives and we would like to discuss about the topic together.</a:t>
            </a:r>
            <a:endParaRPr/>
          </a:p>
        </p:txBody>
      </p:sp>
      <p:sp>
        <p:nvSpPr>
          <p:cNvPr id="174" name="Google Shape;174;g22d3598b1b2_2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d3598b1b2_2_9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22d3598b1b2_2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d3598b1b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2d3598b1b2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Let me introduce the presenters first. I’m Rina, Lauren and Raneem and we are in the Library and Information Science master’s program at IUPUI.  </a:t>
            </a:r>
            <a:endParaRPr/>
          </a:p>
        </p:txBody>
      </p:sp>
      <p:sp>
        <p:nvSpPr>
          <p:cNvPr id="187" name="Google Shape;187;g22d3598b1b2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2cabf55b1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2cabf55b1b_1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I moved here, the United States from south korea at end of 2020 for my husband who works in Indiana. As I worked at the Korea Comic Museum for 7 years as a librarian and museum storage manager, I decided to study master’s program further in this field. And luckily, I have a great opportunity to work at the university archives as a process assistant. </a:t>
            </a:r>
            <a:endParaRPr/>
          </a:p>
        </p:txBody>
      </p:sp>
      <p:sp>
        <p:nvSpPr>
          <p:cNvPr id="194" name="Google Shape;194;g22cabf55b1b_1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2d3598b1b2_2_9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At the beginning of working at the archives, what I heard the most was “Rina, you are overthinking.” </a:t>
            </a:r>
            <a:endParaRPr/>
          </a:p>
          <a:p>
            <a:pPr marL="0" lvl="0" indent="0" algn="l" rtl="0">
              <a:spcBef>
                <a:spcPts val="0"/>
              </a:spcBef>
              <a:spcAft>
                <a:spcPts val="0"/>
              </a:spcAft>
              <a:buClr>
                <a:schemeClr val="dk1"/>
              </a:buClr>
              <a:buSzPts val="1100"/>
              <a:buFont typeface="Arial"/>
              <a:buNone/>
            </a:pPr>
            <a:r>
              <a:rPr lang="en-US"/>
              <a:t>Because I asked too many questions about things that don’t really matter, such as a book did not include specific year of publication but there was a letter from a giver at the first page and it said 1877. So, should I put it as “before 1877”? and changed the collection range? I just tried to provide information as much as I can.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But I learned about MPLP, more product less process’ by Mark Greene and Dennis Meissner. I shouldn’t spend too much time on small details to process faster and provide more access. </a:t>
            </a:r>
            <a:endParaRPr/>
          </a:p>
          <a:p>
            <a:pPr marL="0" lvl="0" indent="0" algn="l" rtl="0">
              <a:spcBef>
                <a:spcPts val="0"/>
              </a:spcBef>
              <a:spcAft>
                <a:spcPts val="0"/>
              </a:spcAft>
              <a:buClr>
                <a:schemeClr val="dk1"/>
              </a:buClr>
              <a:buSzPts val="1100"/>
              <a:buFont typeface="Arial"/>
              <a:buNone/>
            </a:pPr>
            <a:endParaRPr/>
          </a:p>
        </p:txBody>
      </p:sp>
      <p:sp>
        <p:nvSpPr>
          <p:cNvPr id="200" name="Google Shape;200;g22d3598b1b2_2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2d3598b1b2_2_10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It was very challenging for me after working at the specialized museum. I worked at the Korea Manhwa Contents Agency that operates the Korea Comic Museum aim to promote comic industry. Especially, the institution focuses on collecting every comic book published in Korea as long as we have place and money. We have prioritized list, but there is nothing we don’t want to have. When we get donations from comic writers, we process every single piece because those will represent the comic writer.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Of course, the purposes of the specialized museum and the university archives are different. Here at IUPUI archives, it’s right that I shouldn’t take too long to process the general collections. But I questioned if we are missing any access points from MPLP because I encountered several unexpected requests for reference services.  </a:t>
            </a:r>
            <a:endParaRPr>
              <a:highlight>
                <a:schemeClr val="lt1"/>
              </a:highlight>
            </a:endParaRPr>
          </a:p>
          <a:p>
            <a:pPr marL="0" lvl="0" indent="0" algn="l" rtl="0">
              <a:spcBef>
                <a:spcPts val="0"/>
              </a:spcBef>
              <a:spcAft>
                <a:spcPts val="0"/>
              </a:spcAft>
              <a:buClr>
                <a:schemeClr val="dk1"/>
              </a:buClr>
              <a:buSzPts val="1100"/>
              <a:buFont typeface="Arial"/>
              <a:buNone/>
            </a:pPr>
            <a:endParaRPr sz="1800"/>
          </a:p>
        </p:txBody>
      </p:sp>
      <p:sp>
        <p:nvSpPr>
          <p:cNvPr id="206" name="Google Shape;206;g22d3598b1b2_2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cabf55b1b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2cabf55b1b_1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One time, an architect visited the museum for the comic books from 1980’s to see styles of architecture in 1980’s comics because comics can represent people’s sentimental views of the times unlike photos. This screenshots that are recently found are from one of my favorite YouTuber, Sherlock Hyeonjun’s video. An architect and realtor talks about houses from Japanese animation that it’s imaginary houses. </a:t>
            </a:r>
            <a:endParaRPr/>
          </a:p>
        </p:txBody>
      </p:sp>
      <p:sp>
        <p:nvSpPr>
          <p:cNvPr id="214" name="Google Shape;214;g22cabf55b1b_1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2cabf55b1b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2cabf55b1b_1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Other example was shared by an archivist from other comic museum in Angoulême, France when I visited that. They were conducting collaborative work with the Computer Science and Image Interaction Lap of La Rochelle University  to develop optical character recognition, OCR, technology with handwriting speech text examples.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Not only technology, when I searched “comics” as a keyword, but comics were used in many ways such as education, sociology, and behavioral psychology. </a:t>
            </a:r>
            <a:endParaRPr/>
          </a:p>
        </p:txBody>
      </p:sp>
      <p:sp>
        <p:nvSpPr>
          <p:cNvPr id="228" name="Google Shape;228;g22cabf55b1b_1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43142"/>
        </a:solidFill>
        <a:effectLst/>
      </p:bgPr>
    </p:bg>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452436" y="965622"/>
            <a:ext cx="8239127" cy="1743075"/>
          </a:xfrm>
          <a:prstGeom prst="rect">
            <a:avLst/>
          </a:prstGeom>
          <a:noFill/>
          <a:ln>
            <a:noFill/>
          </a:ln>
        </p:spPr>
        <p:txBody>
          <a:bodyPr spcFirstLastPara="1" wrap="square" lIns="19050" tIns="19050" rIns="19050" bIns="19050" anchor="b" anchorCtr="0">
            <a:normAutofit/>
          </a:bodyPr>
          <a:lstStyle>
            <a:lvl1pPr lvl="0" algn="l">
              <a:lnSpc>
                <a:spcPct val="80000"/>
              </a:lnSpc>
              <a:spcBef>
                <a:spcPts val="0"/>
              </a:spcBef>
              <a:spcAft>
                <a:spcPts val="0"/>
              </a:spcAft>
              <a:buClr>
                <a:srgbClr val="FFFFFF"/>
              </a:buClr>
              <a:buSzPts val="4400"/>
              <a:buFont typeface="Arial"/>
              <a:buNone/>
              <a:defRPr sz="4400">
                <a:solidFill>
                  <a:srgbClr val="FFFFFF"/>
                </a:solidFill>
                <a:latin typeface="Arial"/>
                <a:ea typeface="Arial"/>
                <a:cs typeface="Arial"/>
                <a:sym typeface="Arial"/>
              </a:defRPr>
            </a:lvl1pPr>
            <a:lvl2pPr lvl="1" algn="l">
              <a:lnSpc>
                <a:spcPct val="80000"/>
              </a:lnSpc>
              <a:spcBef>
                <a:spcPts val="0"/>
              </a:spcBef>
              <a:spcAft>
                <a:spcPts val="0"/>
              </a:spcAft>
              <a:buClr>
                <a:srgbClr val="004C7F"/>
              </a:buClr>
              <a:buSzPts val="700"/>
              <a:buNone/>
              <a:defRPr/>
            </a:lvl2pPr>
            <a:lvl3pPr lvl="2" algn="l">
              <a:lnSpc>
                <a:spcPct val="80000"/>
              </a:lnSpc>
              <a:spcBef>
                <a:spcPts val="0"/>
              </a:spcBef>
              <a:spcAft>
                <a:spcPts val="0"/>
              </a:spcAft>
              <a:buClr>
                <a:srgbClr val="004C7F"/>
              </a:buClr>
              <a:buSzPts val="700"/>
              <a:buNone/>
              <a:defRPr/>
            </a:lvl3pPr>
            <a:lvl4pPr lvl="3" algn="l">
              <a:lnSpc>
                <a:spcPct val="80000"/>
              </a:lnSpc>
              <a:spcBef>
                <a:spcPts val="0"/>
              </a:spcBef>
              <a:spcAft>
                <a:spcPts val="0"/>
              </a:spcAft>
              <a:buClr>
                <a:srgbClr val="004C7F"/>
              </a:buClr>
              <a:buSzPts val="700"/>
              <a:buNone/>
              <a:defRPr/>
            </a:lvl4pPr>
            <a:lvl5pPr lvl="4" algn="l">
              <a:lnSpc>
                <a:spcPct val="80000"/>
              </a:lnSpc>
              <a:spcBef>
                <a:spcPts val="0"/>
              </a:spcBef>
              <a:spcAft>
                <a:spcPts val="0"/>
              </a:spcAft>
              <a:buClr>
                <a:srgbClr val="004C7F"/>
              </a:buClr>
              <a:buSzPts val="700"/>
              <a:buNone/>
              <a:defRPr/>
            </a:lvl5pPr>
            <a:lvl6pPr lvl="5" algn="l">
              <a:lnSpc>
                <a:spcPct val="80000"/>
              </a:lnSpc>
              <a:spcBef>
                <a:spcPts val="0"/>
              </a:spcBef>
              <a:spcAft>
                <a:spcPts val="0"/>
              </a:spcAft>
              <a:buClr>
                <a:srgbClr val="004C7F"/>
              </a:buClr>
              <a:buSzPts val="700"/>
              <a:buNone/>
              <a:defRPr/>
            </a:lvl6pPr>
            <a:lvl7pPr lvl="6" algn="l">
              <a:lnSpc>
                <a:spcPct val="80000"/>
              </a:lnSpc>
              <a:spcBef>
                <a:spcPts val="0"/>
              </a:spcBef>
              <a:spcAft>
                <a:spcPts val="0"/>
              </a:spcAft>
              <a:buClr>
                <a:srgbClr val="004C7F"/>
              </a:buClr>
              <a:buSzPts val="700"/>
              <a:buNone/>
              <a:defRPr/>
            </a:lvl7pPr>
            <a:lvl8pPr lvl="7" algn="l">
              <a:lnSpc>
                <a:spcPct val="80000"/>
              </a:lnSpc>
              <a:spcBef>
                <a:spcPts val="0"/>
              </a:spcBef>
              <a:spcAft>
                <a:spcPts val="0"/>
              </a:spcAft>
              <a:buClr>
                <a:srgbClr val="004C7F"/>
              </a:buClr>
              <a:buSzPts val="700"/>
              <a:buNone/>
              <a:defRPr/>
            </a:lvl8pPr>
            <a:lvl9pPr lvl="8" algn="l">
              <a:lnSpc>
                <a:spcPct val="80000"/>
              </a:lnSpc>
              <a:spcBef>
                <a:spcPts val="0"/>
              </a:spcBef>
              <a:spcAft>
                <a:spcPts val="0"/>
              </a:spcAft>
              <a:buClr>
                <a:srgbClr val="004C7F"/>
              </a:buClr>
              <a:buSzPts val="700"/>
              <a:buNone/>
              <a:defRPr/>
            </a:lvl9pPr>
          </a:lstStyle>
          <a:p>
            <a:endParaRPr/>
          </a:p>
        </p:txBody>
      </p:sp>
      <p:sp>
        <p:nvSpPr>
          <p:cNvPr id="86" name="Google Shape;86;p12"/>
          <p:cNvSpPr txBox="1"/>
          <p:nvPr/>
        </p:nvSpPr>
        <p:spPr>
          <a:xfrm>
            <a:off x="466724" y="1418059"/>
            <a:ext cx="8239127" cy="1743075"/>
          </a:xfrm>
          <a:prstGeom prst="rect">
            <a:avLst/>
          </a:prstGeom>
          <a:noFill/>
          <a:ln>
            <a:noFill/>
          </a:ln>
        </p:spPr>
        <p:txBody>
          <a:bodyPr spcFirstLastPara="1" wrap="square" lIns="19050" tIns="19050" rIns="19050" bIns="19050" anchor="b" anchorCtr="0">
            <a:normAutofit/>
          </a:bodyPr>
          <a:lstStyle/>
          <a:p>
            <a:pPr marL="0" marR="0" lvl="0" indent="0" algn="l" rtl="0">
              <a:lnSpc>
                <a:spcPct val="80000"/>
              </a:lnSpc>
              <a:spcBef>
                <a:spcPts val="0"/>
              </a:spcBef>
              <a:spcAft>
                <a:spcPts val="0"/>
              </a:spcAft>
              <a:buClr>
                <a:srgbClr val="328BB8"/>
              </a:buClr>
              <a:buSzPts val="2700"/>
              <a:buFont typeface="Arial"/>
              <a:buNone/>
            </a:pPr>
            <a:r>
              <a:rPr lang="en-US" sz="2700" b="1" i="0" u="none" strike="noStrike" cap="none">
                <a:solidFill>
                  <a:srgbClr val="328BB8"/>
                </a:solidFill>
                <a:latin typeface="Arial"/>
                <a:ea typeface="Arial"/>
                <a:cs typeface="Arial"/>
                <a:sym typeface="Arial"/>
              </a:rPr>
              <a:t>Presentation Subtitle</a:t>
            </a:r>
            <a:endParaRPr sz="500"/>
          </a:p>
        </p:txBody>
      </p:sp>
      <p:pic>
        <p:nvPicPr>
          <p:cNvPr id="87" name="Google Shape;87;p12" descr="LUDDY SOIC REVERSE LOCKUP HORIZONTAL REVERSE.png"/>
          <p:cNvPicPr preferRelativeResize="0"/>
          <p:nvPr/>
        </p:nvPicPr>
        <p:blipFill rotWithShape="1">
          <a:blip r:embed="rId2">
            <a:alphaModFix/>
          </a:blip>
          <a:srcRect l="3074" r="3074"/>
          <a:stretch/>
        </p:blipFill>
        <p:spPr>
          <a:xfrm>
            <a:off x="464908" y="201826"/>
            <a:ext cx="2381282" cy="1268961"/>
          </a:xfrm>
          <a:prstGeom prst="rect">
            <a:avLst/>
          </a:prstGeom>
          <a:noFill/>
          <a:ln>
            <a:noFill/>
          </a:ln>
        </p:spPr>
      </p:pic>
      <p:cxnSp>
        <p:nvCxnSpPr>
          <p:cNvPr id="88" name="Google Shape;88;p12"/>
          <p:cNvCxnSpPr/>
          <p:nvPr/>
        </p:nvCxnSpPr>
        <p:spPr>
          <a:xfrm>
            <a:off x="481013" y="4529138"/>
            <a:ext cx="8181975" cy="0"/>
          </a:xfrm>
          <a:prstGeom prst="straightConnector1">
            <a:avLst/>
          </a:prstGeom>
          <a:noFill/>
          <a:ln w="12700" cap="flat" cmpd="sng">
            <a:solidFill>
              <a:srgbClr val="FFFFFF"/>
            </a:solidFill>
            <a:prstDash val="solid"/>
            <a:miter lim="400000"/>
            <a:headEnd type="none" w="sm" len="sm"/>
            <a:tailEnd type="none" w="sm" len="sm"/>
          </a:ln>
        </p:spPr>
      </p:cxnSp>
      <p:cxnSp>
        <p:nvCxnSpPr>
          <p:cNvPr id="89" name="Google Shape;89;p12"/>
          <p:cNvCxnSpPr/>
          <p:nvPr/>
        </p:nvCxnSpPr>
        <p:spPr>
          <a:xfrm rot="10800000" flipH="1">
            <a:off x="3757612" y="4529138"/>
            <a:ext cx="0" cy="348013"/>
          </a:xfrm>
          <a:prstGeom prst="straightConnector1">
            <a:avLst/>
          </a:prstGeom>
          <a:noFill/>
          <a:ln w="12700" cap="flat" cmpd="sng">
            <a:solidFill>
              <a:srgbClr val="FFFFFF"/>
            </a:solidFill>
            <a:prstDash val="solid"/>
            <a:miter lim="400000"/>
            <a:headEnd type="none" w="sm" len="sm"/>
            <a:tailEnd type="none" w="sm" len="sm"/>
          </a:ln>
        </p:spPr>
      </p:cxnSp>
      <p:sp>
        <p:nvSpPr>
          <p:cNvPr id="90" name="Google Shape;90;p12"/>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FFFFFF"/>
              </a:buClr>
              <a:buSzPts val="700"/>
              <a:buFont typeface="Helvetica Neue"/>
              <a:buNone/>
              <a:defRPr>
                <a:solidFill>
                  <a:srgbClr val="FFFFFF"/>
                </a:solidFill>
              </a:defRPr>
            </a:lvl1pPr>
            <a:lvl2pPr marL="0" lvl="1" indent="0" algn="ctr">
              <a:lnSpc>
                <a:spcPct val="100000"/>
              </a:lnSpc>
              <a:spcBef>
                <a:spcPts val="0"/>
              </a:spcBef>
              <a:spcAft>
                <a:spcPts val="0"/>
              </a:spcAft>
              <a:buClr>
                <a:srgbClr val="FFFFFF"/>
              </a:buClr>
              <a:buSzPts val="700"/>
              <a:buFont typeface="Helvetica Neue"/>
              <a:buNone/>
              <a:defRPr>
                <a:solidFill>
                  <a:srgbClr val="FFFFFF"/>
                </a:solidFill>
              </a:defRPr>
            </a:lvl2pPr>
            <a:lvl3pPr marL="0" lvl="2" indent="0" algn="ctr">
              <a:lnSpc>
                <a:spcPct val="100000"/>
              </a:lnSpc>
              <a:spcBef>
                <a:spcPts val="0"/>
              </a:spcBef>
              <a:spcAft>
                <a:spcPts val="0"/>
              </a:spcAft>
              <a:buClr>
                <a:srgbClr val="FFFFFF"/>
              </a:buClr>
              <a:buSzPts val="700"/>
              <a:buFont typeface="Helvetica Neue"/>
              <a:buNone/>
              <a:defRPr>
                <a:solidFill>
                  <a:srgbClr val="FFFFFF"/>
                </a:solidFill>
              </a:defRPr>
            </a:lvl3pPr>
            <a:lvl4pPr marL="0" lvl="3" indent="0" algn="ctr">
              <a:lnSpc>
                <a:spcPct val="100000"/>
              </a:lnSpc>
              <a:spcBef>
                <a:spcPts val="0"/>
              </a:spcBef>
              <a:spcAft>
                <a:spcPts val="0"/>
              </a:spcAft>
              <a:buClr>
                <a:srgbClr val="FFFFFF"/>
              </a:buClr>
              <a:buSzPts val="700"/>
              <a:buFont typeface="Helvetica Neue"/>
              <a:buNone/>
              <a:defRPr>
                <a:solidFill>
                  <a:srgbClr val="FFFFFF"/>
                </a:solidFill>
              </a:defRPr>
            </a:lvl4pPr>
            <a:lvl5pPr marL="0" lvl="4" indent="0" algn="ctr">
              <a:lnSpc>
                <a:spcPct val="100000"/>
              </a:lnSpc>
              <a:spcBef>
                <a:spcPts val="0"/>
              </a:spcBef>
              <a:spcAft>
                <a:spcPts val="0"/>
              </a:spcAft>
              <a:buClr>
                <a:srgbClr val="FFFFFF"/>
              </a:buClr>
              <a:buSzPts val="700"/>
              <a:buFont typeface="Helvetica Neue"/>
              <a:buNone/>
              <a:defRPr>
                <a:solidFill>
                  <a:srgbClr val="FFFFFF"/>
                </a:solidFill>
              </a:defRPr>
            </a:lvl5pPr>
            <a:lvl6pPr marL="0" lvl="5" indent="0" algn="ctr">
              <a:lnSpc>
                <a:spcPct val="100000"/>
              </a:lnSpc>
              <a:spcBef>
                <a:spcPts val="0"/>
              </a:spcBef>
              <a:spcAft>
                <a:spcPts val="0"/>
              </a:spcAft>
              <a:buClr>
                <a:srgbClr val="FFFFFF"/>
              </a:buClr>
              <a:buSzPts val="700"/>
              <a:buFont typeface="Helvetica Neue"/>
              <a:buNone/>
              <a:defRPr>
                <a:solidFill>
                  <a:srgbClr val="FFFFFF"/>
                </a:solidFill>
              </a:defRPr>
            </a:lvl6pPr>
            <a:lvl7pPr marL="0" lvl="6" indent="0" algn="ctr">
              <a:lnSpc>
                <a:spcPct val="100000"/>
              </a:lnSpc>
              <a:spcBef>
                <a:spcPts val="0"/>
              </a:spcBef>
              <a:spcAft>
                <a:spcPts val="0"/>
              </a:spcAft>
              <a:buClr>
                <a:srgbClr val="FFFFFF"/>
              </a:buClr>
              <a:buSzPts val="700"/>
              <a:buFont typeface="Helvetica Neue"/>
              <a:buNone/>
              <a:defRPr>
                <a:solidFill>
                  <a:srgbClr val="FFFFFF"/>
                </a:solidFill>
              </a:defRPr>
            </a:lvl7pPr>
            <a:lvl8pPr marL="0" lvl="7" indent="0" algn="ctr">
              <a:lnSpc>
                <a:spcPct val="100000"/>
              </a:lnSpc>
              <a:spcBef>
                <a:spcPts val="0"/>
              </a:spcBef>
              <a:spcAft>
                <a:spcPts val="0"/>
              </a:spcAft>
              <a:buClr>
                <a:srgbClr val="FFFFFF"/>
              </a:buClr>
              <a:buSzPts val="700"/>
              <a:buFont typeface="Helvetica Neue"/>
              <a:buNone/>
              <a:defRPr>
                <a:solidFill>
                  <a:srgbClr val="FFFFFF"/>
                </a:solidFill>
              </a:defRPr>
            </a:lvl8pPr>
            <a:lvl9pPr marL="0" lvl="8" indent="0" algn="ctr">
              <a:lnSpc>
                <a:spcPct val="100000"/>
              </a:lnSpc>
              <a:spcBef>
                <a:spcPts val="0"/>
              </a:spcBef>
              <a:spcAft>
                <a:spcPts val="0"/>
              </a:spcAft>
              <a:buClr>
                <a:srgbClr val="FFFFFF"/>
              </a:buClr>
              <a:buSzPts val="7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700" b="0" i="0" u="none" strike="noStrike" cap="none">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52438" y="357188"/>
            <a:ext cx="8239125" cy="538163"/>
          </a:xfrm>
          <a:prstGeom prst="rect">
            <a:avLst/>
          </a:prstGeom>
          <a:noFill/>
          <a:ln>
            <a:noFill/>
          </a:ln>
        </p:spPr>
        <p:txBody>
          <a:bodyPr spcFirstLastPara="1" wrap="square" lIns="19050" tIns="19050" rIns="19050" bIns="19050" anchor="t" anchorCtr="0">
            <a:normAutofit/>
          </a:bodyPr>
          <a:lstStyle>
            <a:lvl1pPr lvl="0" algn="l">
              <a:lnSpc>
                <a:spcPct val="80000"/>
              </a:lnSpc>
              <a:spcBef>
                <a:spcPts val="0"/>
              </a:spcBef>
              <a:spcAft>
                <a:spcPts val="0"/>
              </a:spcAft>
              <a:buClr>
                <a:srgbClr val="004C7F"/>
              </a:buClr>
              <a:buSzPts val="700"/>
              <a:buNone/>
              <a:defRPr/>
            </a:lvl1pPr>
            <a:lvl2pPr lvl="1" algn="l">
              <a:lnSpc>
                <a:spcPct val="80000"/>
              </a:lnSpc>
              <a:spcBef>
                <a:spcPts val="0"/>
              </a:spcBef>
              <a:spcAft>
                <a:spcPts val="0"/>
              </a:spcAft>
              <a:buClr>
                <a:srgbClr val="004C7F"/>
              </a:buClr>
              <a:buSzPts val="700"/>
              <a:buNone/>
              <a:defRPr/>
            </a:lvl2pPr>
            <a:lvl3pPr lvl="2" algn="l">
              <a:lnSpc>
                <a:spcPct val="80000"/>
              </a:lnSpc>
              <a:spcBef>
                <a:spcPts val="0"/>
              </a:spcBef>
              <a:spcAft>
                <a:spcPts val="0"/>
              </a:spcAft>
              <a:buClr>
                <a:srgbClr val="004C7F"/>
              </a:buClr>
              <a:buSzPts val="700"/>
              <a:buNone/>
              <a:defRPr/>
            </a:lvl3pPr>
            <a:lvl4pPr lvl="3" algn="l">
              <a:lnSpc>
                <a:spcPct val="80000"/>
              </a:lnSpc>
              <a:spcBef>
                <a:spcPts val="0"/>
              </a:spcBef>
              <a:spcAft>
                <a:spcPts val="0"/>
              </a:spcAft>
              <a:buClr>
                <a:srgbClr val="004C7F"/>
              </a:buClr>
              <a:buSzPts val="700"/>
              <a:buNone/>
              <a:defRPr/>
            </a:lvl4pPr>
            <a:lvl5pPr lvl="4" algn="l">
              <a:lnSpc>
                <a:spcPct val="80000"/>
              </a:lnSpc>
              <a:spcBef>
                <a:spcPts val="0"/>
              </a:spcBef>
              <a:spcAft>
                <a:spcPts val="0"/>
              </a:spcAft>
              <a:buClr>
                <a:srgbClr val="004C7F"/>
              </a:buClr>
              <a:buSzPts val="700"/>
              <a:buNone/>
              <a:defRPr/>
            </a:lvl5pPr>
            <a:lvl6pPr lvl="5" algn="l">
              <a:lnSpc>
                <a:spcPct val="80000"/>
              </a:lnSpc>
              <a:spcBef>
                <a:spcPts val="0"/>
              </a:spcBef>
              <a:spcAft>
                <a:spcPts val="0"/>
              </a:spcAft>
              <a:buClr>
                <a:srgbClr val="004C7F"/>
              </a:buClr>
              <a:buSzPts val="700"/>
              <a:buNone/>
              <a:defRPr/>
            </a:lvl6pPr>
            <a:lvl7pPr lvl="6" algn="l">
              <a:lnSpc>
                <a:spcPct val="80000"/>
              </a:lnSpc>
              <a:spcBef>
                <a:spcPts val="0"/>
              </a:spcBef>
              <a:spcAft>
                <a:spcPts val="0"/>
              </a:spcAft>
              <a:buClr>
                <a:srgbClr val="004C7F"/>
              </a:buClr>
              <a:buSzPts val="700"/>
              <a:buNone/>
              <a:defRPr/>
            </a:lvl7pPr>
            <a:lvl8pPr lvl="7" algn="l">
              <a:lnSpc>
                <a:spcPct val="80000"/>
              </a:lnSpc>
              <a:spcBef>
                <a:spcPts val="0"/>
              </a:spcBef>
              <a:spcAft>
                <a:spcPts val="0"/>
              </a:spcAft>
              <a:buClr>
                <a:srgbClr val="004C7F"/>
              </a:buClr>
              <a:buSzPts val="700"/>
              <a:buNone/>
              <a:defRPr/>
            </a:lvl8pPr>
            <a:lvl9pPr lvl="8" algn="l">
              <a:lnSpc>
                <a:spcPct val="80000"/>
              </a:lnSpc>
              <a:spcBef>
                <a:spcPts val="0"/>
              </a:spcBef>
              <a:spcAft>
                <a:spcPts val="0"/>
              </a:spcAft>
              <a:buClr>
                <a:srgbClr val="004C7F"/>
              </a:buClr>
              <a:buSzPts val="700"/>
              <a:buNone/>
              <a:defRPr/>
            </a:lvl9pPr>
          </a:lstStyle>
          <a:p>
            <a:endParaRPr/>
          </a:p>
        </p:txBody>
      </p:sp>
      <p:sp>
        <p:nvSpPr>
          <p:cNvPr id="143" name="Google Shape;143;p21"/>
          <p:cNvSpPr txBox="1">
            <a:spLocks noGrp="1"/>
          </p:cNvSpPr>
          <p:nvPr>
            <p:ph type="body" idx="1"/>
          </p:nvPr>
        </p:nvSpPr>
        <p:spPr>
          <a:xfrm>
            <a:off x="452438" y="842963"/>
            <a:ext cx="8239125" cy="350542"/>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44" name="Google Shape;144;p21"/>
          <p:cNvSpPr txBox="1">
            <a:spLocks noGrp="1"/>
          </p:cNvSpPr>
          <p:nvPr>
            <p:ph type="body" idx="2"/>
          </p:nvPr>
        </p:nvSpPr>
        <p:spPr>
          <a:xfrm>
            <a:off x="452438" y="1593189"/>
            <a:ext cx="8239125" cy="3096005"/>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700"/>
              </a:spcBef>
              <a:spcAft>
                <a:spcPts val="0"/>
              </a:spcAft>
              <a:buClr>
                <a:srgbClr val="000000"/>
              </a:buClr>
              <a:buSzPts val="2100"/>
              <a:buFont typeface="Helvetica Neue"/>
              <a:buNone/>
              <a:defRPr sz="2100"/>
            </a:lvl1pPr>
            <a:lvl2pPr marL="914400" lvl="1" indent="-228600" algn="l">
              <a:lnSpc>
                <a:spcPct val="100000"/>
              </a:lnSpc>
              <a:spcBef>
                <a:spcPts val="700"/>
              </a:spcBef>
              <a:spcAft>
                <a:spcPts val="0"/>
              </a:spcAft>
              <a:buClr>
                <a:srgbClr val="000000"/>
              </a:buClr>
              <a:buSzPts val="2100"/>
              <a:buFont typeface="Helvetica Neue"/>
              <a:buNone/>
              <a:defRPr sz="2100"/>
            </a:lvl2pPr>
            <a:lvl3pPr marL="1371600" lvl="2" indent="-228600" algn="l">
              <a:lnSpc>
                <a:spcPct val="100000"/>
              </a:lnSpc>
              <a:spcBef>
                <a:spcPts val="700"/>
              </a:spcBef>
              <a:spcAft>
                <a:spcPts val="0"/>
              </a:spcAft>
              <a:buClr>
                <a:srgbClr val="000000"/>
              </a:buClr>
              <a:buSzPts val="2100"/>
              <a:buFont typeface="Helvetica Neue"/>
              <a:buNone/>
              <a:defRPr sz="2100"/>
            </a:lvl3pPr>
            <a:lvl4pPr marL="1828800" lvl="3" indent="-228600" algn="l">
              <a:lnSpc>
                <a:spcPct val="100000"/>
              </a:lnSpc>
              <a:spcBef>
                <a:spcPts val="700"/>
              </a:spcBef>
              <a:spcAft>
                <a:spcPts val="0"/>
              </a:spcAft>
              <a:buClr>
                <a:srgbClr val="000000"/>
              </a:buClr>
              <a:buSzPts val="2100"/>
              <a:buFont typeface="Helvetica Neue"/>
              <a:buNone/>
              <a:defRPr sz="2100"/>
            </a:lvl4pPr>
            <a:lvl5pPr marL="2286000" lvl="4" indent="-228600" algn="l">
              <a:lnSpc>
                <a:spcPct val="100000"/>
              </a:lnSpc>
              <a:spcBef>
                <a:spcPts val="700"/>
              </a:spcBef>
              <a:spcAft>
                <a:spcPts val="0"/>
              </a:spcAft>
              <a:buClr>
                <a:srgbClr val="000000"/>
              </a:buClr>
              <a:buSzPts val="2100"/>
              <a:buFont typeface="Helvetica Neue"/>
              <a:buNone/>
              <a:defRPr sz="2100"/>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45" name="Google Shape;145;p21"/>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146"/>
        <p:cNvGrpSpPr/>
        <p:nvPr/>
      </p:nvGrpSpPr>
      <p:grpSpPr>
        <a:xfrm>
          <a:off x="0" y="0"/>
          <a:ext cx="0" cy="0"/>
          <a:chOff x="0" y="0"/>
          <a:chExt cx="0" cy="0"/>
        </a:xfrm>
      </p:grpSpPr>
      <p:sp>
        <p:nvSpPr>
          <p:cNvPr id="147" name="Google Shape;147;p22"/>
          <p:cNvSpPr txBox="1">
            <a:spLocks noGrp="1"/>
          </p:cNvSpPr>
          <p:nvPr>
            <p:ph type="body" idx="1"/>
          </p:nvPr>
        </p:nvSpPr>
        <p:spPr>
          <a:xfrm>
            <a:off x="452438" y="1845316"/>
            <a:ext cx="8239125" cy="1452868"/>
          </a:xfrm>
          <a:prstGeom prst="rect">
            <a:avLst/>
          </a:prstGeom>
          <a:noFill/>
          <a:ln>
            <a:noFill/>
          </a:ln>
        </p:spPr>
        <p:txBody>
          <a:bodyPr spcFirstLastPara="1" wrap="square" lIns="19050" tIns="19050" rIns="19050" bIns="19050" anchor="ctr" anchorCtr="0">
            <a:normAutofit/>
          </a:bodyPr>
          <a:lstStyle>
            <a:lvl1pPr marL="457200" lvl="0" indent="-228600" algn="ctr">
              <a:lnSpc>
                <a:spcPct val="80000"/>
              </a:lnSpc>
              <a:spcBef>
                <a:spcPts val="0"/>
              </a:spcBef>
              <a:spcAft>
                <a:spcPts val="0"/>
              </a:spcAft>
              <a:buClr>
                <a:srgbClr val="004C7F"/>
              </a:buClr>
              <a:buSzPts val="4400"/>
              <a:buFont typeface="Helvetica Neue"/>
              <a:buNone/>
              <a:defRPr sz="4400">
                <a:solidFill>
                  <a:srgbClr val="004C7F"/>
                </a:solidFill>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4C7F"/>
              </a:buClr>
              <a:buSzPts val="4400"/>
              <a:buFont typeface="Helvetica Neue"/>
              <a:buNone/>
              <a:defRPr sz="4400">
                <a:solidFill>
                  <a:srgbClr val="004C7F"/>
                </a:solidFill>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4C7F"/>
              </a:buClr>
              <a:buSzPts val="4400"/>
              <a:buFont typeface="Helvetica Neue"/>
              <a:buNone/>
              <a:defRPr sz="4400">
                <a:solidFill>
                  <a:srgbClr val="004C7F"/>
                </a:solidFill>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4C7F"/>
              </a:buClr>
              <a:buSzPts val="4400"/>
              <a:buFont typeface="Helvetica Neue"/>
              <a:buNone/>
              <a:defRPr sz="4400">
                <a:solidFill>
                  <a:srgbClr val="004C7F"/>
                </a:solidFill>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4C7F"/>
              </a:buClr>
              <a:buSzPts val="4400"/>
              <a:buFont typeface="Helvetica Neue"/>
              <a:buNone/>
              <a:defRPr sz="4400">
                <a:solidFill>
                  <a:srgbClr val="004C7F"/>
                </a:solidFill>
                <a:latin typeface="Helvetica Neue"/>
                <a:ea typeface="Helvetica Neue"/>
                <a:cs typeface="Helvetica Neue"/>
                <a:sym typeface="Helvetica Neue"/>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48" name="Google Shape;148;p22"/>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452438" y="403473"/>
            <a:ext cx="8239125" cy="2715594"/>
          </a:xfrm>
          <a:prstGeom prst="rect">
            <a:avLst/>
          </a:prstGeom>
          <a:noFill/>
          <a:ln>
            <a:noFill/>
          </a:ln>
        </p:spPr>
        <p:txBody>
          <a:bodyPr spcFirstLastPara="1" wrap="square" lIns="19050" tIns="19050" rIns="19050" bIns="19050" anchor="b" anchorCtr="0">
            <a:normAutofit/>
          </a:bodyPr>
          <a:lstStyle>
            <a:lvl1pPr marL="457200" lvl="0" indent="-228600" algn="ctr">
              <a:lnSpc>
                <a:spcPct val="80000"/>
              </a:lnSpc>
              <a:spcBef>
                <a:spcPts val="0"/>
              </a:spcBef>
              <a:spcAft>
                <a:spcPts val="0"/>
              </a:spcAft>
              <a:buClr>
                <a:srgbClr val="004C7F"/>
              </a:buClr>
              <a:buSzPts val="9400"/>
              <a:buFont typeface="Helvetica Neue"/>
              <a:buNone/>
              <a:defRPr sz="9400" b="1">
                <a:solidFill>
                  <a:srgbClr val="004C7F"/>
                </a:solidFill>
              </a:defRPr>
            </a:lvl1pPr>
            <a:lvl2pPr marL="914400" lvl="1" indent="-228600" algn="ctr">
              <a:lnSpc>
                <a:spcPct val="80000"/>
              </a:lnSpc>
              <a:spcBef>
                <a:spcPts val="0"/>
              </a:spcBef>
              <a:spcAft>
                <a:spcPts val="0"/>
              </a:spcAft>
              <a:buClr>
                <a:srgbClr val="004C7F"/>
              </a:buClr>
              <a:buSzPts val="9400"/>
              <a:buFont typeface="Helvetica Neue"/>
              <a:buNone/>
              <a:defRPr sz="9400" b="1">
                <a:solidFill>
                  <a:srgbClr val="004C7F"/>
                </a:solidFill>
              </a:defRPr>
            </a:lvl2pPr>
            <a:lvl3pPr marL="1371600" lvl="2" indent="-228600" algn="ctr">
              <a:lnSpc>
                <a:spcPct val="80000"/>
              </a:lnSpc>
              <a:spcBef>
                <a:spcPts val="0"/>
              </a:spcBef>
              <a:spcAft>
                <a:spcPts val="0"/>
              </a:spcAft>
              <a:buClr>
                <a:srgbClr val="004C7F"/>
              </a:buClr>
              <a:buSzPts val="9400"/>
              <a:buFont typeface="Helvetica Neue"/>
              <a:buNone/>
              <a:defRPr sz="9400" b="1">
                <a:solidFill>
                  <a:srgbClr val="004C7F"/>
                </a:solidFill>
              </a:defRPr>
            </a:lvl3pPr>
            <a:lvl4pPr marL="1828800" lvl="3" indent="-228600" algn="ctr">
              <a:lnSpc>
                <a:spcPct val="80000"/>
              </a:lnSpc>
              <a:spcBef>
                <a:spcPts val="0"/>
              </a:spcBef>
              <a:spcAft>
                <a:spcPts val="0"/>
              </a:spcAft>
              <a:buClr>
                <a:srgbClr val="004C7F"/>
              </a:buClr>
              <a:buSzPts val="9400"/>
              <a:buFont typeface="Helvetica Neue"/>
              <a:buNone/>
              <a:defRPr sz="9400" b="1">
                <a:solidFill>
                  <a:srgbClr val="004C7F"/>
                </a:solidFill>
              </a:defRPr>
            </a:lvl4pPr>
            <a:lvl5pPr marL="2286000" lvl="4" indent="-228600" algn="ctr">
              <a:lnSpc>
                <a:spcPct val="80000"/>
              </a:lnSpc>
              <a:spcBef>
                <a:spcPts val="0"/>
              </a:spcBef>
              <a:spcAft>
                <a:spcPts val="0"/>
              </a:spcAft>
              <a:buClr>
                <a:srgbClr val="004C7F"/>
              </a:buClr>
              <a:buSzPts val="9400"/>
              <a:buFont typeface="Helvetica Neue"/>
              <a:buNone/>
              <a:defRPr sz="9400" b="1">
                <a:solidFill>
                  <a:srgbClr val="004C7F"/>
                </a:solidFill>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51" name="Google Shape;151;p23"/>
          <p:cNvSpPr txBox="1">
            <a:spLocks noGrp="1"/>
          </p:cNvSpPr>
          <p:nvPr>
            <p:ph type="body" idx="2"/>
          </p:nvPr>
        </p:nvSpPr>
        <p:spPr>
          <a:xfrm>
            <a:off x="452438" y="3098318"/>
            <a:ext cx="8239125" cy="350543"/>
          </a:xfrm>
          <a:prstGeom prst="rect">
            <a:avLst/>
          </a:prstGeom>
          <a:noFill/>
          <a:ln>
            <a:noFill/>
          </a:ln>
        </p:spPr>
        <p:txBody>
          <a:bodyPr spcFirstLastPara="1" wrap="square" lIns="17150" tIns="17150" rIns="17150" bIns="17150" anchor="t" anchorCtr="0">
            <a:normAutofit/>
          </a:bodyPr>
          <a:lstStyle>
            <a:lvl1pPr marL="457200" lvl="0" indent="-228600" algn="ctr">
              <a:lnSpc>
                <a:spcPct val="100000"/>
              </a:lnSpc>
              <a:spcBef>
                <a:spcPts val="0"/>
              </a:spcBef>
              <a:spcAft>
                <a:spcPts val="0"/>
              </a:spcAft>
              <a:buClr>
                <a:srgbClr val="000000"/>
              </a:buClr>
              <a:buSzPts val="2100"/>
              <a:buFont typeface="Helvetica Neue"/>
              <a:buNone/>
              <a:defRPr sz="21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52" name="Google Shape;152;p23"/>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4"/>
          <p:cNvSpPr txBox="1">
            <a:spLocks noGrp="1"/>
          </p:cNvSpPr>
          <p:nvPr>
            <p:ph type="body" idx="1"/>
          </p:nvPr>
        </p:nvSpPr>
        <p:spPr>
          <a:xfrm>
            <a:off x="930309" y="4003295"/>
            <a:ext cx="7555970" cy="238867"/>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1400"/>
              <a:buFont typeface="Helvetica Neue"/>
              <a:buNone/>
              <a:defRPr sz="14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55" name="Google Shape;155;p24"/>
          <p:cNvSpPr txBox="1">
            <a:spLocks noGrp="1"/>
          </p:cNvSpPr>
          <p:nvPr>
            <p:ph type="body" idx="2"/>
          </p:nvPr>
        </p:nvSpPr>
        <p:spPr>
          <a:xfrm>
            <a:off x="657721" y="1852447"/>
            <a:ext cx="7828558" cy="1438605"/>
          </a:xfrm>
          <a:prstGeom prst="rect">
            <a:avLst/>
          </a:prstGeom>
          <a:noFill/>
          <a:ln>
            <a:noFill/>
          </a:ln>
        </p:spPr>
        <p:txBody>
          <a:bodyPr spcFirstLastPara="1" wrap="square" lIns="19050" tIns="19050" rIns="19050" bIns="19050" anchor="t" anchorCtr="0">
            <a:normAutofit/>
          </a:bodyPr>
          <a:lstStyle>
            <a:lvl1pPr marL="457200" lvl="0" indent="-228600" algn="l">
              <a:lnSpc>
                <a:spcPct val="90000"/>
              </a:lnSpc>
              <a:spcBef>
                <a:spcPts val="0"/>
              </a:spcBef>
              <a:spcAft>
                <a:spcPts val="0"/>
              </a:spcAft>
              <a:buClr>
                <a:srgbClr val="004C7F"/>
              </a:buClr>
              <a:buSzPts val="3200"/>
              <a:buFont typeface="Helvetica Neue"/>
              <a:buNone/>
              <a:defRPr sz="3200">
                <a:solidFill>
                  <a:srgbClr val="004C7F"/>
                </a:solidFill>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4C7F"/>
              </a:buClr>
              <a:buSzPts val="3200"/>
              <a:buFont typeface="Helvetica Neue"/>
              <a:buNone/>
              <a:defRPr sz="3200">
                <a:solidFill>
                  <a:srgbClr val="004C7F"/>
                </a:solidFill>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4C7F"/>
              </a:buClr>
              <a:buSzPts val="3200"/>
              <a:buFont typeface="Helvetica Neue"/>
              <a:buNone/>
              <a:defRPr sz="3200">
                <a:solidFill>
                  <a:srgbClr val="004C7F"/>
                </a:solidFill>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4C7F"/>
              </a:buClr>
              <a:buSzPts val="3200"/>
              <a:buFont typeface="Helvetica Neue"/>
              <a:buNone/>
              <a:defRPr sz="3200">
                <a:solidFill>
                  <a:srgbClr val="004C7F"/>
                </a:solidFill>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4C7F"/>
              </a:buClr>
              <a:buSzPts val="3200"/>
              <a:buFont typeface="Helvetica Neue"/>
              <a:buNone/>
              <a:defRPr sz="3200">
                <a:solidFill>
                  <a:srgbClr val="004C7F"/>
                </a:solidFill>
                <a:latin typeface="Helvetica Neue"/>
                <a:ea typeface="Helvetica Neue"/>
                <a:cs typeface="Helvetica Neue"/>
                <a:sym typeface="Helvetica Neue"/>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56" name="Google Shape;156;p24"/>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157"/>
        <p:cNvGrpSpPr/>
        <p:nvPr/>
      </p:nvGrpSpPr>
      <p:grpSpPr>
        <a:xfrm>
          <a:off x="0" y="0"/>
          <a:ext cx="0" cy="0"/>
          <a:chOff x="0" y="0"/>
          <a:chExt cx="0" cy="0"/>
        </a:xfrm>
      </p:grpSpPr>
      <p:sp>
        <p:nvSpPr>
          <p:cNvPr id="158" name="Google Shape;158;p25"/>
          <p:cNvSpPr>
            <a:spLocks noGrp="1"/>
          </p:cNvSpPr>
          <p:nvPr>
            <p:ph type="pic" idx="2"/>
          </p:nvPr>
        </p:nvSpPr>
        <p:spPr>
          <a:xfrm>
            <a:off x="5788689" y="476250"/>
            <a:ext cx="3062688" cy="2033588"/>
          </a:xfrm>
          <a:prstGeom prst="rect">
            <a:avLst/>
          </a:prstGeom>
          <a:noFill/>
          <a:ln>
            <a:noFill/>
          </a:ln>
        </p:spPr>
      </p:sp>
      <p:sp>
        <p:nvSpPr>
          <p:cNvPr id="159" name="Google Shape;159;p25"/>
          <p:cNvSpPr>
            <a:spLocks noGrp="1"/>
          </p:cNvSpPr>
          <p:nvPr>
            <p:ph type="pic" idx="3"/>
          </p:nvPr>
        </p:nvSpPr>
        <p:spPr>
          <a:xfrm>
            <a:off x="5798165" y="2657239"/>
            <a:ext cx="3055655" cy="2037104"/>
          </a:xfrm>
          <a:prstGeom prst="rect">
            <a:avLst/>
          </a:prstGeom>
          <a:noFill/>
          <a:ln>
            <a:noFill/>
          </a:ln>
        </p:spPr>
      </p:sp>
      <p:sp>
        <p:nvSpPr>
          <p:cNvPr id="160" name="Google Shape;160;p25"/>
          <p:cNvSpPr>
            <a:spLocks noGrp="1"/>
          </p:cNvSpPr>
          <p:nvPr>
            <p:ph type="pic" idx="4"/>
          </p:nvPr>
        </p:nvSpPr>
        <p:spPr>
          <a:xfrm>
            <a:off x="-46738" y="476250"/>
            <a:ext cx="6322207" cy="4214805"/>
          </a:xfrm>
          <a:prstGeom prst="rect">
            <a:avLst/>
          </a:prstGeom>
          <a:noFill/>
          <a:ln>
            <a:noFill/>
          </a:ln>
        </p:spPr>
      </p:sp>
      <p:sp>
        <p:nvSpPr>
          <p:cNvPr id="161" name="Google Shape;161;p25"/>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62"/>
        <p:cNvGrpSpPr/>
        <p:nvPr/>
      </p:nvGrpSpPr>
      <p:grpSpPr>
        <a:xfrm>
          <a:off x="0" y="0"/>
          <a:ext cx="0" cy="0"/>
          <a:chOff x="0" y="0"/>
          <a:chExt cx="0" cy="0"/>
        </a:xfrm>
      </p:grpSpPr>
      <p:sp>
        <p:nvSpPr>
          <p:cNvPr id="163" name="Google Shape;163;p26"/>
          <p:cNvSpPr>
            <a:spLocks noGrp="1"/>
          </p:cNvSpPr>
          <p:nvPr>
            <p:ph type="pic" idx="2"/>
          </p:nvPr>
        </p:nvSpPr>
        <p:spPr>
          <a:xfrm>
            <a:off x="0" y="-476250"/>
            <a:ext cx="9144000" cy="6096000"/>
          </a:xfrm>
          <a:prstGeom prst="rect">
            <a:avLst/>
          </a:prstGeom>
          <a:noFill/>
          <a:ln>
            <a:noFill/>
          </a:ln>
        </p:spPr>
      </p:sp>
      <p:sp>
        <p:nvSpPr>
          <p:cNvPr id="164" name="Google Shape;164;p26"/>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FFFFFF"/>
              </a:buClr>
              <a:buSzPts val="700"/>
              <a:buFont typeface="Helvetica Neue"/>
              <a:buNone/>
              <a:defRPr>
                <a:solidFill>
                  <a:srgbClr val="FFFFFF"/>
                </a:solidFill>
              </a:defRPr>
            </a:lvl1pPr>
            <a:lvl2pPr marL="0" lvl="1" indent="0" algn="ctr">
              <a:lnSpc>
                <a:spcPct val="100000"/>
              </a:lnSpc>
              <a:spcBef>
                <a:spcPts val="0"/>
              </a:spcBef>
              <a:spcAft>
                <a:spcPts val="0"/>
              </a:spcAft>
              <a:buClr>
                <a:srgbClr val="FFFFFF"/>
              </a:buClr>
              <a:buSzPts val="700"/>
              <a:buFont typeface="Helvetica Neue"/>
              <a:buNone/>
              <a:defRPr>
                <a:solidFill>
                  <a:srgbClr val="FFFFFF"/>
                </a:solidFill>
              </a:defRPr>
            </a:lvl2pPr>
            <a:lvl3pPr marL="0" lvl="2" indent="0" algn="ctr">
              <a:lnSpc>
                <a:spcPct val="100000"/>
              </a:lnSpc>
              <a:spcBef>
                <a:spcPts val="0"/>
              </a:spcBef>
              <a:spcAft>
                <a:spcPts val="0"/>
              </a:spcAft>
              <a:buClr>
                <a:srgbClr val="FFFFFF"/>
              </a:buClr>
              <a:buSzPts val="700"/>
              <a:buFont typeface="Helvetica Neue"/>
              <a:buNone/>
              <a:defRPr>
                <a:solidFill>
                  <a:srgbClr val="FFFFFF"/>
                </a:solidFill>
              </a:defRPr>
            </a:lvl3pPr>
            <a:lvl4pPr marL="0" lvl="3" indent="0" algn="ctr">
              <a:lnSpc>
                <a:spcPct val="100000"/>
              </a:lnSpc>
              <a:spcBef>
                <a:spcPts val="0"/>
              </a:spcBef>
              <a:spcAft>
                <a:spcPts val="0"/>
              </a:spcAft>
              <a:buClr>
                <a:srgbClr val="FFFFFF"/>
              </a:buClr>
              <a:buSzPts val="700"/>
              <a:buFont typeface="Helvetica Neue"/>
              <a:buNone/>
              <a:defRPr>
                <a:solidFill>
                  <a:srgbClr val="FFFFFF"/>
                </a:solidFill>
              </a:defRPr>
            </a:lvl4pPr>
            <a:lvl5pPr marL="0" lvl="4" indent="0" algn="ctr">
              <a:lnSpc>
                <a:spcPct val="100000"/>
              </a:lnSpc>
              <a:spcBef>
                <a:spcPts val="0"/>
              </a:spcBef>
              <a:spcAft>
                <a:spcPts val="0"/>
              </a:spcAft>
              <a:buClr>
                <a:srgbClr val="FFFFFF"/>
              </a:buClr>
              <a:buSzPts val="700"/>
              <a:buFont typeface="Helvetica Neue"/>
              <a:buNone/>
              <a:defRPr>
                <a:solidFill>
                  <a:srgbClr val="FFFFFF"/>
                </a:solidFill>
              </a:defRPr>
            </a:lvl5pPr>
            <a:lvl6pPr marL="0" lvl="5" indent="0" algn="ctr">
              <a:lnSpc>
                <a:spcPct val="100000"/>
              </a:lnSpc>
              <a:spcBef>
                <a:spcPts val="0"/>
              </a:spcBef>
              <a:spcAft>
                <a:spcPts val="0"/>
              </a:spcAft>
              <a:buClr>
                <a:srgbClr val="FFFFFF"/>
              </a:buClr>
              <a:buSzPts val="700"/>
              <a:buFont typeface="Helvetica Neue"/>
              <a:buNone/>
              <a:defRPr>
                <a:solidFill>
                  <a:srgbClr val="FFFFFF"/>
                </a:solidFill>
              </a:defRPr>
            </a:lvl6pPr>
            <a:lvl7pPr marL="0" lvl="6" indent="0" algn="ctr">
              <a:lnSpc>
                <a:spcPct val="100000"/>
              </a:lnSpc>
              <a:spcBef>
                <a:spcPts val="0"/>
              </a:spcBef>
              <a:spcAft>
                <a:spcPts val="0"/>
              </a:spcAft>
              <a:buClr>
                <a:srgbClr val="FFFFFF"/>
              </a:buClr>
              <a:buSzPts val="700"/>
              <a:buFont typeface="Helvetica Neue"/>
              <a:buNone/>
              <a:defRPr>
                <a:solidFill>
                  <a:srgbClr val="FFFFFF"/>
                </a:solidFill>
              </a:defRPr>
            </a:lvl7pPr>
            <a:lvl8pPr marL="0" lvl="7" indent="0" algn="ctr">
              <a:lnSpc>
                <a:spcPct val="100000"/>
              </a:lnSpc>
              <a:spcBef>
                <a:spcPts val="0"/>
              </a:spcBef>
              <a:spcAft>
                <a:spcPts val="0"/>
              </a:spcAft>
              <a:buClr>
                <a:srgbClr val="FFFFFF"/>
              </a:buClr>
              <a:buSzPts val="700"/>
              <a:buFont typeface="Helvetica Neue"/>
              <a:buNone/>
              <a:defRPr>
                <a:solidFill>
                  <a:srgbClr val="FFFFFF"/>
                </a:solidFill>
              </a:defRPr>
            </a:lvl8pPr>
            <a:lvl9pPr marL="0" lvl="8" indent="0" algn="ctr">
              <a:lnSpc>
                <a:spcPct val="100000"/>
              </a:lnSpc>
              <a:spcBef>
                <a:spcPts val="0"/>
              </a:spcBef>
              <a:spcAft>
                <a:spcPts val="0"/>
              </a:spcAft>
              <a:buClr>
                <a:srgbClr val="FFFFFF"/>
              </a:buClr>
              <a:buSzPts val="7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700" b="0" i="0" u="none" strike="noStrike" cap="none">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ype="tx">
  <p:cSld name="TITLE_AND_BODY">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52436" y="1700213"/>
            <a:ext cx="8239127" cy="1743075"/>
          </a:xfrm>
          <a:prstGeom prst="rect">
            <a:avLst/>
          </a:prstGeom>
          <a:noFill/>
          <a:ln>
            <a:noFill/>
          </a:ln>
        </p:spPr>
        <p:txBody>
          <a:bodyPr spcFirstLastPara="1" wrap="square" lIns="19050" tIns="19050" rIns="19050" bIns="19050" anchor="ctr" anchorCtr="0">
            <a:normAutofit/>
          </a:bodyPr>
          <a:lstStyle>
            <a:lvl1pPr lvl="0" algn="l">
              <a:lnSpc>
                <a:spcPct val="80000"/>
              </a:lnSpc>
              <a:spcBef>
                <a:spcPts val="0"/>
              </a:spcBef>
              <a:spcAft>
                <a:spcPts val="0"/>
              </a:spcAft>
              <a:buClr>
                <a:srgbClr val="243142"/>
              </a:buClr>
              <a:buSzPts val="4400"/>
              <a:buFont typeface="Arial"/>
              <a:buNone/>
              <a:defRPr sz="4400" b="0">
                <a:solidFill>
                  <a:srgbClr val="243142"/>
                </a:solidFill>
                <a:latin typeface="Arial"/>
                <a:ea typeface="Arial"/>
                <a:cs typeface="Arial"/>
                <a:sym typeface="Arial"/>
              </a:defRPr>
            </a:lvl1pPr>
            <a:lvl2pPr lvl="1" algn="l">
              <a:lnSpc>
                <a:spcPct val="80000"/>
              </a:lnSpc>
              <a:spcBef>
                <a:spcPts val="0"/>
              </a:spcBef>
              <a:spcAft>
                <a:spcPts val="0"/>
              </a:spcAft>
              <a:buClr>
                <a:srgbClr val="004C7F"/>
              </a:buClr>
              <a:buSzPts val="700"/>
              <a:buNone/>
              <a:defRPr/>
            </a:lvl2pPr>
            <a:lvl3pPr lvl="2" algn="l">
              <a:lnSpc>
                <a:spcPct val="80000"/>
              </a:lnSpc>
              <a:spcBef>
                <a:spcPts val="0"/>
              </a:spcBef>
              <a:spcAft>
                <a:spcPts val="0"/>
              </a:spcAft>
              <a:buClr>
                <a:srgbClr val="004C7F"/>
              </a:buClr>
              <a:buSzPts val="700"/>
              <a:buNone/>
              <a:defRPr/>
            </a:lvl3pPr>
            <a:lvl4pPr lvl="3" algn="l">
              <a:lnSpc>
                <a:spcPct val="80000"/>
              </a:lnSpc>
              <a:spcBef>
                <a:spcPts val="0"/>
              </a:spcBef>
              <a:spcAft>
                <a:spcPts val="0"/>
              </a:spcAft>
              <a:buClr>
                <a:srgbClr val="004C7F"/>
              </a:buClr>
              <a:buSzPts val="700"/>
              <a:buNone/>
              <a:defRPr/>
            </a:lvl4pPr>
            <a:lvl5pPr lvl="4" algn="l">
              <a:lnSpc>
                <a:spcPct val="80000"/>
              </a:lnSpc>
              <a:spcBef>
                <a:spcPts val="0"/>
              </a:spcBef>
              <a:spcAft>
                <a:spcPts val="0"/>
              </a:spcAft>
              <a:buClr>
                <a:srgbClr val="004C7F"/>
              </a:buClr>
              <a:buSzPts val="700"/>
              <a:buNone/>
              <a:defRPr/>
            </a:lvl5pPr>
            <a:lvl6pPr lvl="5" algn="l">
              <a:lnSpc>
                <a:spcPct val="80000"/>
              </a:lnSpc>
              <a:spcBef>
                <a:spcPts val="0"/>
              </a:spcBef>
              <a:spcAft>
                <a:spcPts val="0"/>
              </a:spcAft>
              <a:buClr>
                <a:srgbClr val="004C7F"/>
              </a:buClr>
              <a:buSzPts val="700"/>
              <a:buNone/>
              <a:defRPr/>
            </a:lvl6pPr>
            <a:lvl7pPr lvl="6" algn="l">
              <a:lnSpc>
                <a:spcPct val="80000"/>
              </a:lnSpc>
              <a:spcBef>
                <a:spcPts val="0"/>
              </a:spcBef>
              <a:spcAft>
                <a:spcPts val="0"/>
              </a:spcAft>
              <a:buClr>
                <a:srgbClr val="004C7F"/>
              </a:buClr>
              <a:buSzPts val="700"/>
              <a:buNone/>
              <a:defRPr/>
            </a:lvl7pPr>
            <a:lvl8pPr lvl="7" algn="l">
              <a:lnSpc>
                <a:spcPct val="80000"/>
              </a:lnSpc>
              <a:spcBef>
                <a:spcPts val="0"/>
              </a:spcBef>
              <a:spcAft>
                <a:spcPts val="0"/>
              </a:spcAft>
              <a:buClr>
                <a:srgbClr val="004C7F"/>
              </a:buClr>
              <a:buSzPts val="700"/>
              <a:buNone/>
              <a:defRPr/>
            </a:lvl8pPr>
            <a:lvl9pPr lvl="8" algn="l">
              <a:lnSpc>
                <a:spcPct val="80000"/>
              </a:lnSpc>
              <a:spcBef>
                <a:spcPts val="0"/>
              </a:spcBef>
              <a:spcAft>
                <a:spcPts val="0"/>
              </a:spcAft>
              <a:buClr>
                <a:srgbClr val="004C7F"/>
              </a:buClr>
              <a:buSzPts val="700"/>
              <a:buNone/>
              <a:defRPr/>
            </a:lvl9pPr>
          </a:lstStyle>
          <a:p>
            <a:endParaRPr/>
          </a:p>
        </p:txBody>
      </p:sp>
      <p:pic>
        <p:nvPicPr>
          <p:cNvPr id="93" name="Google Shape;93;p13" descr="LUDDY SOIC LOCKUP HORIZONTAL BLACK SINGLE LINE ALTERNATE.png"/>
          <p:cNvPicPr preferRelativeResize="0"/>
          <p:nvPr/>
        </p:nvPicPr>
        <p:blipFill rotWithShape="1">
          <a:blip r:embed="rId2">
            <a:alphaModFix/>
          </a:blip>
          <a:srcRect/>
          <a:stretch/>
        </p:blipFill>
        <p:spPr>
          <a:xfrm>
            <a:off x="272549" y="4429569"/>
            <a:ext cx="3569701" cy="713975"/>
          </a:xfrm>
          <a:prstGeom prst="rect">
            <a:avLst/>
          </a:prstGeom>
          <a:noFill/>
          <a:ln>
            <a:noFill/>
          </a:ln>
        </p:spPr>
      </p:pic>
      <p:sp>
        <p:nvSpPr>
          <p:cNvPr id="94" name="Google Shape;94;p13"/>
          <p:cNvSpPr/>
          <p:nvPr/>
        </p:nvSpPr>
        <p:spPr>
          <a:xfrm>
            <a:off x="8072438" y="4648200"/>
            <a:ext cx="119413" cy="119413"/>
          </a:xfrm>
          <a:prstGeom prst="rect">
            <a:avLst/>
          </a:prstGeom>
          <a:solidFill>
            <a:srgbClr val="D91E47"/>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5E5E5E"/>
              </a:solidFill>
              <a:latin typeface="Helvetica Neue"/>
              <a:ea typeface="Helvetica Neue"/>
              <a:cs typeface="Helvetica Neue"/>
              <a:sym typeface="Helvetica Neue"/>
            </a:endParaRPr>
          </a:p>
        </p:txBody>
      </p:sp>
      <p:sp>
        <p:nvSpPr>
          <p:cNvPr id="95" name="Google Shape;95;p13"/>
          <p:cNvSpPr/>
          <p:nvPr/>
        </p:nvSpPr>
        <p:spPr>
          <a:xfrm>
            <a:off x="8191500" y="4648200"/>
            <a:ext cx="119413" cy="119413"/>
          </a:xfrm>
          <a:prstGeom prst="rect">
            <a:avLst/>
          </a:prstGeom>
          <a:solidFill>
            <a:srgbClr val="990000"/>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5E5E5E"/>
              </a:solidFill>
              <a:latin typeface="Helvetica Neue"/>
              <a:ea typeface="Helvetica Neue"/>
              <a:cs typeface="Helvetica Neue"/>
              <a:sym typeface="Helvetica Neue"/>
            </a:endParaRPr>
          </a:p>
        </p:txBody>
      </p:sp>
      <p:sp>
        <p:nvSpPr>
          <p:cNvPr id="96" name="Google Shape;96;p13"/>
          <p:cNvSpPr/>
          <p:nvPr/>
        </p:nvSpPr>
        <p:spPr>
          <a:xfrm>
            <a:off x="8310563" y="4648200"/>
            <a:ext cx="119413" cy="119413"/>
          </a:xfrm>
          <a:prstGeom prst="rect">
            <a:avLst/>
          </a:prstGeom>
          <a:solidFill>
            <a:srgbClr val="800000"/>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5E5E5E"/>
              </a:solidFill>
              <a:latin typeface="Helvetica Neue"/>
              <a:ea typeface="Helvetica Neue"/>
              <a:cs typeface="Helvetica Neue"/>
              <a:sym typeface="Helvetica Neue"/>
            </a:endParaRPr>
          </a:p>
        </p:txBody>
      </p:sp>
      <p:sp>
        <p:nvSpPr>
          <p:cNvPr id="97" name="Google Shape;97;p13"/>
          <p:cNvSpPr/>
          <p:nvPr/>
        </p:nvSpPr>
        <p:spPr>
          <a:xfrm>
            <a:off x="8429625" y="4648200"/>
            <a:ext cx="119413" cy="119413"/>
          </a:xfrm>
          <a:prstGeom prst="rect">
            <a:avLst/>
          </a:prstGeom>
          <a:solidFill>
            <a:srgbClr val="243142"/>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5E5E5E"/>
              </a:solidFill>
              <a:latin typeface="Helvetica Neue"/>
              <a:ea typeface="Helvetica Neue"/>
              <a:cs typeface="Helvetica Neue"/>
              <a:sym typeface="Helvetica Neue"/>
            </a:endParaRPr>
          </a:p>
        </p:txBody>
      </p:sp>
      <p:sp>
        <p:nvSpPr>
          <p:cNvPr id="98" name="Google Shape;98;p13"/>
          <p:cNvSpPr/>
          <p:nvPr/>
        </p:nvSpPr>
        <p:spPr>
          <a:xfrm>
            <a:off x="8548688" y="4648200"/>
            <a:ext cx="119413" cy="119413"/>
          </a:xfrm>
          <a:prstGeom prst="rect">
            <a:avLst/>
          </a:prstGeom>
          <a:solidFill>
            <a:srgbClr val="328BB8"/>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5E5E5E"/>
              </a:solidFill>
              <a:latin typeface="Helvetica Neue"/>
              <a:ea typeface="Helvetica Neue"/>
              <a:cs typeface="Helvetica Neue"/>
              <a:sym typeface="Helvetica Neue"/>
            </a:endParaRPr>
          </a:p>
        </p:txBody>
      </p:sp>
      <p:cxnSp>
        <p:nvCxnSpPr>
          <p:cNvPr id="99" name="Google Shape;99;p13"/>
          <p:cNvCxnSpPr/>
          <p:nvPr/>
        </p:nvCxnSpPr>
        <p:spPr>
          <a:xfrm>
            <a:off x="481012" y="4529137"/>
            <a:ext cx="8181975" cy="0"/>
          </a:xfrm>
          <a:prstGeom prst="straightConnector1">
            <a:avLst/>
          </a:prstGeom>
          <a:noFill/>
          <a:ln w="12700" cap="flat" cmpd="sng">
            <a:solidFill>
              <a:srgbClr val="000000"/>
            </a:solidFill>
            <a:prstDash val="solid"/>
            <a:miter lim="400000"/>
            <a:headEnd type="none" w="sm" len="sm"/>
            <a:tailEnd type="none" w="sm" len="sm"/>
          </a:ln>
        </p:spPr>
      </p:cxnSp>
      <p:cxnSp>
        <p:nvCxnSpPr>
          <p:cNvPr id="100" name="Google Shape;100;p13"/>
          <p:cNvCxnSpPr/>
          <p:nvPr/>
        </p:nvCxnSpPr>
        <p:spPr>
          <a:xfrm rot="10800000" flipH="1">
            <a:off x="3757612" y="4529138"/>
            <a:ext cx="0" cy="348013"/>
          </a:xfrm>
          <a:prstGeom prst="straightConnector1">
            <a:avLst/>
          </a:prstGeom>
          <a:noFill/>
          <a:ln w="12700" cap="flat" cmpd="sng">
            <a:solidFill>
              <a:srgbClr val="000000"/>
            </a:solidFill>
            <a:prstDash val="solid"/>
            <a:miter lim="400000"/>
            <a:headEnd type="none" w="sm" len="sm"/>
            <a:tailEnd type="none" w="sm" len="sm"/>
          </a:ln>
        </p:spPr>
      </p:cxnSp>
      <p:sp>
        <p:nvSpPr>
          <p:cNvPr id="101" name="Google Shape;101;p13"/>
          <p:cNvSpPr txBox="1">
            <a:spLocks noGrp="1"/>
          </p:cNvSpPr>
          <p:nvPr>
            <p:ph type="sldNum" idx="12"/>
          </p:nvPr>
        </p:nvSpPr>
        <p:spPr>
          <a:xfrm>
            <a:off x="4500562" y="4906962"/>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FFFFFF"/>
              </a:buClr>
              <a:buSzPts val="700"/>
              <a:buFont typeface="Helvetica Neue"/>
              <a:buNone/>
              <a:defRPr>
                <a:solidFill>
                  <a:srgbClr val="FFFFFF"/>
                </a:solidFill>
              </a:defRPr>
            </a:lvl1pPr>
            <a:lvl2pPr marL="0" lvl="1" indent="0" algn="ctr">
              <a:lnSpc>
                <a:spcPct val="100000"/>
              </a:lnSpc>
              <a:spcBef>
                <a:spcPts val="0"/>
              </a:spcBef>
              <a:spcAft>
                <a:spcPts val="0"/>
              </a:spcAft>
              <a:buClr>
                <a:srgbClr val="FFFFFF"/>
              </a:buClr>
              <a:buSzPts val="700"/>
              <a:buFont typeface="Helvetica Neue"/>
              <a:buNone/>
              <a:defRPr>
                <a:solidFill>
                  <a:srgbClr val="FFFFFF"/>
                </a:solidFill>
              </a:defRPr>
            </a:lvl2pPr>
            <a:lvl3pPr marL="0" lvl="2" indent="0" algn="ctr">
              <a:lnSpc>
                <a:spcPct val="100000"/>
              </a:lnSpc>
              <a:spcBef>
                <a:spcPts val="0"/>
              </a:spcBef>
              <a:spcAft>
                <a:spcPts val="0"/>
              </a:spcAft>
              <a:buClr>
                <a:srgbClr val="FFFFFF"/>
              </a:buClr>
              <a:buSzPts val="700"/>
              <a:buFont typeface="Helvetica Neue"/>
              <a:buNone/>
              <a:defRPr>
                <a:solidFill>
                  <a:srgbClr val="FFFFFF"/>
                </a:solidFill>
              </a:defRPr>
            </a:lvl3pPr>
            <a:lvl4pPr marL="0" lvl="3" indent="0" algn="ctr">
              <a:lnSpc>
                <a:spcPct val="100000"/>
              </a:lnSpc>
              <a:spcBef>
                <a:spcPts val="0"/>
              </a:spcBef>
              <a:spcAft>
                <a:spcPts val="0"/>
              </a:spcAft>
              <a:buClr>
                <a:srgbClr val="FFFFFF"/>
              </a:buClr>
              <a:buSzPts val="700"/>
              <a:buFont typeface="Helvetica Neue"/>
              <a:buNone/>
              <a:defRPr>
                <a:solidFill>
                  <a:srgbClr val="FFFFFF"/>
                </a:solidFill>
              </a:defRPr>
            </a:lvl4pPr>
            <a:lvl5pPr marL="0" lvl="4" indent="0" algn="ctr">
              <a:lnSpc>
                <a:spcPct val="100000"/>
              </a:lnSpc>
              <a:spcBef>
                <a:spcPts val="0"/>
              </a:spcBef>
              <a:spcAft>
                <a:spcPts val="0"/>
              </a:spcAft>
              <a:buClr>
                <a:srgbClr val="FFFFFF"/>
              </a:buClr>
              <a:buSzPts val="700"/>
              <a:buFont typeface="Helvetica Neue"/>
              <a:buNone/>
              <a:defRPr>
                <a:solidFill>
                  <a:srgbClr val="FFFFFF"/>
                </a:solidFill>
              </a:defRPr>
            </a:lvl5pPr>
            <a:lvl6pPr marL="0" lvl="5" indent="0" algn="ctr">
              <a:lnSpc>
                <a:spcPct val="100000"/>
              </a:lnSpc>
              <a:spcBef>
                <a:spcPts val="0"/>
              </a:spcBef>
              <a:spcAft>
                <a:spcPts val="0"/>
              </a:spcAft>
              <a:buClr>
                <a:srgbClr val="FFFFFF"/>
              </a:buClr>
              <a:buSzPts val="700"/>
              <a:buFont typeface="Helvetica Neue"/>
              <a:buNone/>
              <a:defRPr>
                <a:solidFill>
                  <a:srgbClr val="FFFFFF"/>
                </a:solidFill>
              </a:defRPr>
            </a:lvl6pPr>
            <a:lvl7pPr marL="0" lvl="6" indent="0" algn="ctr">
              <a:lnSpc>
                <a:spcPct val="100000"/>
              </a:lnSpc>
              <a:spcBef>
                <a:spcPts val="0"/>
              </a:spcBef>
              <a:spcAft>
                <a:spcPts val="0"/>
              </a:spcAft>
              <a:buClr>
                <a:srgbClr val="FFFFFF"/>
              </a:buClr>
              <a:buSzPts val="700"/>
              <a:buFont typeface="Helvetica Neue"/>
              <a:buNone/>
              <a:defRPr>
                <a:solidFill>
                  <a:srgbClr val="FFFFFF"/>
                </a:solidFill>
              </a:defRPr>
            </a:lvl7pPr>
            <a:lvl8pPr marL="0" lvl="7" indent="0" algn="ctr">
              <a:lnSpc>
                <a:spcPct val="100000"/>
              </a:lnSpc>
              <a:spcBef>
                <a:spcPts val="0"/>
              </a:spcBef>
              <a:spcAft>
                <a:spcPts val="0"/>
              </a:spcAft>
              <a:buClr>
                <a:srgbClr val="FFFFFF"/>
              </a:buClr>
              <a:buSzPts val="700"/>
              <a:buFont typeface="Helvetica Neue"/>
              <a:buNone/>
              <a:defRPr>
                <a:solidFill>
                  <a:srgbClr val="FFFFFF"/>
                </a:solidFill>
              </a:defRPr>
            </a:lvl8pPr>
            <a:lvl9pPr marL="0" lvl="8" indent="0" algn="ctr">
              <a:lnSpc>
                <a:spcPct val="100000"/>
              </a:lnSpc>
              <a:spcBef>
                <a:spcPts val="0"/>
              </a:spcBef>
              <a:spcAft>
                <a:spcPts val="0"/>
              </a:spcAft>
              <a:buClr>
                <a:srgbClr val="FFFFFF"/>
              </a:buClr>
              <a:buSzPts val="7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700" b="0" i="0" u="none" strike="noStrike" cap="none">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2"/>
        <p:cNvGrpSpPr/>
        <p:nvPr/>
      </p:nvGrpSpPr>
      <p:grpSpPr>
        <a:xfrm>
          <a:off x="0" y="0"/>
          <a:ext cx="0" cy="0"/>
          <a:chOff x="0" y="0"/>
          <a:chExt cx="0" cy="0"/>
        </a:xfrm>
      </p:grpSpPr>
      <p:pic>
        <p:nvPicPr>
          <p:cNvPr id="103" name="Google Shape;103;p14" descr="LUDDY SOIC LOCKUP HORIZONTAL BLACK SINGLE LINE ALTERNATE.png"/>
          <p:cNvPicPr preferRelativeResize="0"/>
          <p:nvPr/>
        </p:nvPicPr>
        <p:blipFill rotWithShape="1">
          <a:blip r:embed="rId2">
            <a:alphaModFix/>
          </a:blip>
          <a:srcRect/>
          <a:stretch/>
        </p:blipFill>
        <p:spPr>
          <a:xfrm>
            <a:off x="272549" y="4429569"/>
            <a:ext cx="3569701" cy="713975"/>
          </a:xfrm>
          <a:prstGeom prst="rect">
            <a:avLst/>
          </a:prstGeom>
          <a:noFill/>
          <a:ln>
            <a:noFill/>
          </a:ln>
        </p:spPr>
      </p:pic>
      <p:sp>
        <p:nvSpPr>
          <p:cNvPr id="104" name="Google Shape;104;p14"/>
          <p:cNvSpPr/>
          <p:nvPr/>
        </p:nvSpPr>
        <p:spPr>
          <a:xfrm>
            <a:off x="8072438" y="4648200"/>
            <a:ext cx="119413" cy="119413"/>
          </a:xfrm>
          <a:prstGeom prst="rect">
            <a:avLst/>
          </a:prstGeom>
          <a:solidFill>
            <a:srgbClr val="D91E47"/>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5E5E5E"/>
              </a:solidFill>
              <a:latin typeface="Helvetica Neue"/>
              <a:ea typeface="Helvetica Neue"/>
              <a:cs typeface="Helvetica Neue"/>
              <a:sym typeface="Helvetica Neue"/>
            </a:endParaRPr>
          </a:p>
        </p:txBody>
      </p:sp>
      <p:sp>
        <p:nvSpPr>
          <p:cNvPr id="105" name="Google Shape;105;p14"/>
          <p:cNvSpPr/>
          <p:nvPr/>
        </p:nvSpPr>
        <p:spPr>
          <a:xfrm>
            <a:off x="8191500" y="4648200"/>
            <a:ext cx="119413" cy="119413"/>
          </a:xfrm>
          <a:prstGeom prst="rect">
            <a:avLst/>
          </a:prstGeom>
          <a:solidFill>
            <a:srgbClr val="990000"/>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5E5E5E"/>
              </a:solidFill>
              <a:latin typeface="Helvetica Neue"/>
              <a:ea typeface="Helvetica Neue"/>
              <a:cs typeface="Helvetica Neue"/>
              <a:sym typeface="Helvetica Neue"/>
            </a:endParaRPr>
          </a:p>
        </p:txBody>
      </p:sp>
      <p:sp>
        <p:nvSpPr>
          <p:cNvPr id="106" name="Google Shape;106;p14"/>
          <p:cNvSpPr/>
          <p:nvPr/>
        </p:nvSpPr>
        <p:spPr>
          <a:xfrm>
            <a:off x="8310563" y="4648200"/>
            <a:ext cx="119413" cy="119413"/>
          </a:xfrm>
          <a:prstGeom prst="rect">
            <a:avLst/>
          </a:prstGeom>
          <a:solidFill>
            <a:srgbClr val="800000"/>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5E5E5E"/>
              </a:solidFill>
              <a:latin typeface="Helvetica Neue"/>
              <a:ea typeface="Helvetica Neue"/>
              <a:cs typeface="Helvetica Neue"/>
              <a:sym typeface="Helvetica Neue"/>
            </a:endParaRPr>
          </a:p>
        </p:txBody>
      </p:sp>
      <p:sp>
        <p:nvSpPr>
          <p:cNvPr id="107" name="Google Shape;107;p14"/>
          <p:cNvSpPr/>
          <p:nvPr/>
        </p:nvSpPr>
        <p:spPr>
          <a:xfrm>
            <a:off x="8429625" y="4648200"/>
            <a:ext cx="119413" cy="119413"/>
          </a:xfrm>
          <a:prstGeom prst="rect">
            <a:avLst/>
          </a:prstGeom>
          <a:solidFill>
            <a:srgbClr val="243142"/>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5E5E5E"/>
              </a:solidFill>
              <a:latin typeface="Helvetica Neue"/>
              <a:ea typeface="Helvetica Neue"/>
              <a:cs typeface="Helvetica Neue"/>
              <a:sym typeface="Helvetica Neue"/>
            </a:endParaRPr>
          </a:p>
        </p:txBody>
      </p:sp>
      <p:sp>
        <p:nvSpPr>
          <p:cNvPr id="108" name="Google Shape;108;p14"/>
          <p:cNvSpPr/>
          <p:nvPr/>
        </p:nvSpPr>
        <p:spPr>
          <a:xfrm>
            <a:off x="8548688" y="4648200"/>
            <a:ext cx="119413" cy="119413"/>
          </a:xfrm>
          <a:prstGeom prst="rect">
            <a:avLst/>
          </a:prstGeom>
          <a:solidFill>
            <a:srgbClr val="328BB8"/>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endParaRPr sz="900" b="0" i="0" u="none" strike="noStrike" cap="none">
              <a:solidFill>
                <a:srgbClr val="5E5E5E"/>
              </a:solidFill>
              <a:latin typeface="Helvetica Neue"/>
              <a:ea typeface="Helvetica Neue"/>
              <a:cs typeface="Helvetica Neue"/>
              <a:sym typeface="Helvetica Neue"/>
            </a:endParaRPr>
          </a:p>
        </p:txBody>
      </p:sp>
      <p:cxnSp>
        <p:nvCxnSpPr>
          <p:cNvPr id="109" name="Google Shape;109;p14"/>
          <p:cNvCxnSpPr/>
          <p:nvPr/>
        </p:nvCxnSpPr>
        <p:spPr>
          <a:xfrm>
            <a:off x="481013" y="4529138"/>
            <a:ext cx="8181975" cy="0"/>
          </a:xfrm>
          <a:prstGeom prst="straightConnector1">
            <a:avLst/>
          </a:prstGeom>
          <a:noFill/>
          <a:ln w="12700" cap="flat" cmpd="sng">
            <a:solidFill>
              <a:srgbClr val="000000"/>
            </a:solidFill>
            <a:prstDash val="solid"/>
            <a:miter lim="400000"/>
            <a:headEnd type="none" w="sm" len="sm"/>
            <a:tailEnd type="none" w="sm" len="sm"/>
          </a:ln>
        </p:spPr>
      </p:cxnSp>
      <p:cxnSp>
        <p:nvCxnSpPr>
          <p:cNvPr id="110" name="Google Shape;110;p14"/>
          <p:cNvCxnSpPr/>
          <p:nvPr/>
        </p:nvCxnSpPr>
        <p:spPr>
          <a:xfrm rot="10800000" flipH="1">
            <a:off x="3757612" y="4529138"/>
            <a:ext cx="0" cy="348013"/>
          </a:xfrm>
          <a:prstGeom prst="straightConnector1">
            <a:avLst/>
          </a:prstGeom>
          <a:noFill/>
          <a:ln w="12700" cap="flat" cmpd="sng">
            <a:solidFill>
              <a:srgbClr val="000000"/>
            </a:solidFill>
            <a:prstDash val="solid"/>
            <a:miter lim="400000"/>
            <a:headEnd type="none" w="sm" len="sm"/>
            <a:tailEnd type="none" w="sm" len="sm"/>
          </a:ln>
        </p:spPr>
      </p:cxnSp>
      <p:sp>
        <p:nvSpPr>
          <p:cNvPr id="111" name="Google Shape;111;p14"/>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12"/>
        <p:cNvGrpSpPr/>
        <p:nvPr/>
      </p:nvGrpSpPr>
      <p:grpSpPr>
        <a:xfrm>
          <a:off x="0" y="0"/>
          <a:ext cx="0" cy="0"/>
          <a:chOff x="0" y="0"/>
          <a:chExt cx="0" cy="0"/>
        </a:xfrm>
      </p:grpSpPr>
      <p:sp>
        <p:nvSpPr>
          <p:cNvPr id="113" name="Google Shape;113;p15"/>
          <p:cNvSpPr>
            <a:spLocks noGrp="1"/>
          </p:cNvSpPr>
          <p:nvPr>
            <p:ph type="pic" idx="2"/>
          </p:nvPr>
        </p:nvSpPr>
        <p:spPr>
          <a:xfrm>
            <a:off x="0" y="-476250"/>
            <a:ext cx="9144000" cy="6096000"/>
          </a:xfrm>
          <a:prstGeom prst="rect">
            <a:avLst/>
          </a:prstGeom>
          <a:noFill/>
          <a:ln>
            <a:noFill/>
          </a:ln>
        </p:spPr>
      </p:sp>
      <p:sp>
        <p:nvSpPr>
          <p:cNvPr id="114" name="Google Shape;114;p15"/>
          <p:cNvSpPr txBox="1">
            <a:spLocks noGrp="1"/>
          </p:cNvSpPr>
          <p:nvPr>
            <p:ph type="title"/>
          </p:nvPr>
        </p:nvSpPr>
        <p:spPr>
          <a:xfrm>
            <a:off x="452438" y="2671763"/>
            <a:ext cx="8239125" cy="1743075"/>
          </a:xfrm>
          <a:prstGeom prst="rect">
            <a:avLst/>
          </a:prstGeom>
          <a:noFill/>
          <a:ln>
            <a:noFill/>
          </a:ln>
        </p:spPr>
        <p:txBody>
          <a:bodyPr spcFirstLastPara="1" wrap="square" lIns="19050" tIns="19050" rIns="19050" bIns="19050" anchor="b" anchorCtr="0">
            <a:normAutofit/>
          </a:bodyPr>
          <a:lstStyle>
            <a:lvl1pPr lvl="0" algn="l">
              <a:lnSpc>
                <a:spcPct val="80000"/>
              </a:lnSpc>
              <a:spcBef>
                <a:spcPts val="0"/>
              </a:spcBef>
              <a:spcAft>
                <a:spcPts val="0"/>
              </a:spcAft>
              <a:buClr>
                <a:srgbClr val="FFFFFF"/>
              </a:buClr>
              <a:buSzPts val="4400"/>
              <a:buFont typeface="Helvetica Neue"/>
              <a:buNone/>
              <a:defRPr sz="4400">
                <a:solidFill>
                  <a:srgbClr val="FFFFFF"/>
                </a:solidFill>
              </a:defRPr>
            </a:lvl1pPr>
            <a:lvl2pPr lvl="1" algn="l">
              <a:lnSpc>
                <a:spcPct val="80000"/>
              </a:lnSpc>
              <a:spcBef>
                <a:spcPts val="0"/>
              </a:spcBef>
              <a:spcAft>
                <a:spcPts val="0"/>
              </a:spcAft>
              <a:buClr>
                <a:srgbClr val="004C7F"/>
              </a:buClr>
              <a:buSzPts val="700"/>
              <a:buNone/>
              <a:defRPr/>
            </a:lvl2pPr>
            <a:lvl3pPr lvl="2" algn="l">
              <a:lnSpc>
                <a:spcPct val="80000"/>
              </a:lnSpc>
              <a:spcBef>
                <a:spcPts val="0"/>
              </a:spcBef>
              <a:spcAft>
                <a:spcPts val="0"/>
              </a:spcAft>
              <a:buClr>
                <a:srgbClr val="004C7F"/>
              </a:buClr>
              <a:buSzPts val="700"/>
              <a:buNone/>
              <a:defRPr/>
            </a:lvl3pPr>
            <a:lvl4pPr lvl="3" algn="l">
              <a:lnSpc>
                <a:spcPct val="80000"/>
              </a:lnSpc>
              <a:spcBef>
                <a:spcPts val="0"/>
              </a:spcBef>
              <a:spcAft>
                <a:spcPts val="0"/>
              </a:spcAft>
              <a:buClr>
                <a:srgbClr val="004C7F"/>
              </a:buClr>
              <a:buSzPts val="700"/>
              <a:buNone/>
              <a:defRPr/>
            </a:lvl4pPr>
            <a:lvl5pPr lvl="4" algn="l">
              <a:lnSpc>
                <a:spcPct val="80000"/>
              </a:lnSpc>
              <a:spcBef>
                <a:spcPts val="0"/>
              </a:spcBef>
              <a:spcAft>
                <a:spcPts val="0"/>
              </a:spcAft>
              <a:buClr>
                <a:srgbClr val="004C7F"/>
              </a:buClr>
              <a:buSzPts val="700"/>
              <a:buNone/>
              <a:defRPr/>
            </a:lvl5pPr>
            <a:lvl6pPr lvl="5" algn="l">
              <a:lnSpc>
                <a:spcPct val="80000"/>
              </a:lnSpc>
              <a:spcBef>
                <a:spcPts val="0"/>
              </a:spcBef>
              <a:spcAft>
                <a:spcPts val="0"/>
              </a:spcAft>
              <a:buClr>
                <a:srgbClr val="004C7F"/>
              </a:buClr>
              <a:buSzPts val="700"/>
              <a:buNone/>
              <a:defRPr/>
            </a:lvl6pPr>
            <a:lvl7pPr lvl="6" algn="l">
              <a:lnSpc>
                <a:spcPct val="80000"/>
              </a:lnSpc>
              <a:spcBef>
                <a:spcPts val="0"/>
              </a:spcBef>
              <a:spcAft>
                <a:spcPts val="0"/>
              </a:spcAft>
              <a:buClr>
                <a:srgbClr val="004C7F"/>
              </a:buClr>
              <a:buSzPts val="700"/>
              <a:buNone/>
              <a:defRPr/>
            </a:lvl7pPr>
            <a:lvl8pPr lvl="7" algn="l">
              <a:lnSpc>
                <a:spcPct val="80000"/>
              </a:lnSpc>
              <a:spcBef>
                <a:spcPts val="0"/>
              </a:spcBef>
              <a:spcAft>
                <a:spcPts val="0"/>
              </a:spcAft>
              <a:buClr>
                <a:srgbClr val="004C7F"/>
              </a:buClr>
              <a:buSzPts val="700"/>
              <a:buNone/>
              <a:defRPr/>
            </a:lvl8pPr>
            <a:lvl9pPr lvl="8" algn="l">
              <a:lnSpc>
                <a:spcPct val="80000"/>
              </a:lnSpc>
              <a:spcBef>
                <a:spcPts val="0"/>
              </a:spcBef>
              <a:spcAft>
                <a:spcPts val="0"/>
              </a:spcAft>
              <a:buClr>
                <a:srgbClr val="004C7F"/>
              </a:buClr>
              <a:buSzPts val="700"/>
              <a:buNone/>
              <a:defRPr/>
            </a:lvl9pPr>
          </a:lstStyle>
          <a:p>
            <a:endParaRPr/>
          </a:p>
        </p:txBody>
      </p:sp>
      <p:sp>
        <p:nvSpPr>
          <p:cNvPr id="115" name="Google Shape;115;p15"/>
          <p:cNvSpPr txBox="1">
            <a:spLocks noGrp="1"/>
          </p:cNvSpPr>
          <p:nvPr>
            <p:ph type="body" idx="1"/>
          </p:nvPr>
        </p:nvSpPr>
        <p:spPr>
          <a:xfrm>
            <a:off x="452884" y="414801"/>
            <a:ext cx="8238233" cy="238867"/>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1400"/>
              <a:buFont typeface="Helvetica Neue"/>
              <a:buNone/>
              <a:defRPr sz="14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16" name="Google Shape;116;p15"/>
          <p:cNvSpPr txBox="1">
            <a:spLocks noGrp="1"/>
          </p:cNvSpPr>
          <p:nvPr>
            <p:ph type="body" idx="3"/>
          </p:nvPr>
        </p:nvSpPr>
        <p:spPr>
          <a:xfrm>
            <a:off x="452438" y="4353716"/>
            <a:ext cx="8239125" cy="418857"/>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0"/>
              </a:spcBef>
              <a:spcAft>
                <a:spcPts val="0"/>
              </a:spcAft>
              <a:buClr>
                <a:srgbClr val="FFFFFF"/>
              </a:buClr>
              <a:buSzPts val="2100"/>
              <a:buFont typeface="Helvetica Neue"/>
              <a:buNone/>
              <a:defRPr sz="2100" b="1">
                <a:solidFill>
                  <a:srgbClr val="FFFFFF"/>
                </a:solidFill>
              </a:defRPr>
            </a:lvl1pPr>
            <a:lvl2pPr marL="914400" lvl="1" indent="-228600" algn="l">
              <a:lnSpc>
                <a:spcPct val="100000"/>
              </a:lnSpc>
              <a:spcBef>
                <a:spcPts val="0"/>
              </a:spcBef>
              <a:spcAft>
                <a:spcPts val="0"/>
              </a:spcAft>
              <a:buClr>
                <a:srgbClr val="FFFFFF"/>
              </a:buClr>
              <a:buSzPts val="2100"/>
              <a:buFont typeface="Helvetica Neue"/>
              <a:buNone/>
              <a:defRPr sz="2100" b="1">
                <a:solidFill>
                  <a:srgbClr val="FFFFFF"/>
                </a:solidFill>
              </a:defRPr>
            </a:lvl2pPr>
            <a:lvl3pPr marL="1371600" lvl="2" indent="-228600" algn="l">
              <a:lnSpc>
                <a:spcPct val="100000"/>
              </a:lnSpc>
              <a:spcBef>
                <a:spcPts val="0"/>
              </a:spcBef>
              <a:spcAft>
                <a:spcPts val="0"/>
              </a:spcAft>
              <a:buClr>
                <a:srgbClr val="FFFFFF"/>
              </a:buClr>
              <a:buSzPts val="2100"/>
              <a:buFont typeface="Helvetica Neue"/>
              <a:buNone/>
              <a:defRPr sz="2100" b="1">
                <a:solidFill>
                  <a:srgbClr val="FFFFFF"/>
                </a:solidFill>
              </a:defRPr>
            </a:lvl3pPr>
            <a:lvl4pPr marL="1828800" lvl="3" indent="-228600" algn="l">
              <a:lnSpc>
                <a:spcPct val="100000"/>
              </a:lnSpc>
              <a:spcBef>
                <a:spcPts val="0"/>
              </a:spcBef>
              <a:spcAft>
                <a:spcPts val="0"/>
              </a:spcAft>
              <a:buClr>
                <a:srgbClr val="FFFFFF"/>
              </a:buClr>
              <a:buSzPts val="2100"/>
              <a:buFont typeface="Helvetica Neue"/>
              <a:buNone/>
              <a:defRPr sz="2100" b="1">
                <a:solidFill>
                  <a:srgbClr val="FFFFFF"/>
                </a:solidFill>
              </a:defRPr>
            </a:lvl4pPr>
            <a:lvl5pPr marL="2286000" lvl="4" indent="-228600" algn="l">
              <a:lnSpc>
                <a:spcPct val="100000"/>
              </a:lnSpc>
              <a:spcBef>
                <a:spcPts val="0"/>
              </a:spcBef>
              <a:spcAft>
                <a:spcPts val="0"/>
              </a:spcAft>
              <a:buClr>
                <a:srgbClr val="FFFFFF"/>
              </a:buClr>
              <a:buSzPts val="2100"/>
              <a:buFont typeface="Helvetica Neue"/>
              <a:buNone/>
              <a:defRPr sz="2100" b="1">
                <a:solidFill>
                  <a:srgbClr val="FFFFFF"/>
                </a:solidFill>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17" name="Google Shape;117;p15"/>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FFFFFF"/>
              </a:buClr>
              <a:buSzPts val="700"/>
              <a:buFont typeface="Helvetica Neue"/>
              <a:buNone/>
              <a:defRPr>
                <a:solidFill>
                  <a:srgbClr val="FFFFFF"/>
                </a:solidFill>
              </a:defRPr>
            </a:lvl1pPr>
            <a:lvl2pPr marL="0" lvl="1" indent="0" algn="ctr">
              <a:lnSpc>
                <a:spcPct val="100000"/>
              </a:lnSpc>
              <a:spcBef>
                <a:spcPts val="0"/>
              </a:spcBef>
              <a:spcAft>
                <a:spcPts val="0"/>
              </a:spcAft>
              <a:buClr>
                <a:srgbClr val="FFFFFF"/>
              </a:buClr>
              <a:buSzPts val="700"/>
              <a:buFont typeface="Helvetica Neue"/>
              <a:buNone/>
              <a:defRPr>
                <a:solidFill>
                  <a:srgbClr val="FFFFFF"/>
                </a:solidFill>
              </a:defRPr>
            </a:lvl2pPr>
            <a:lvl3pPr marL="0" lvl="2" indent="0" algn="ctr">
              <a:lnSpc>
                <a:spcPct val="100000"/>
              </a:lnSpc>
              <a:spcBef>
                <a:spcPts val="0"/>
              </a:spcBef>
              <a:spcAft>
                <a:spcPts val="0"/>
              </a:spcAft>
              <a:buClr>
                <a:srgbClr val="FFFFFF"/>
              </a:buClr>
              <a:buSzPts val="700"/>
              <a:buFont typeface="Helvetica Neue"/>
              <a:buNone/>
              <a:defRPr>
                <a:solidFill>
                  <a:srgbClr val="FFFFFF"/>
                </a:solidFill>
              </a:defRPr>
            </a:lvl3pPr>
            <a:lvl4pPr marL="0" lvl="3" indent="0" algn="ctr">
              <a:lnSpc>
                <a:spcPct val="100000"/>
              </a:lnSpc>
              <a:spcBef>
                <a:spcPts val="0"/>
              </a:spcBef>
              <a:spcAft>
                <a:spcPts val="0"/>
              </a:spcAft>
              <a:buClr>
                <a:srgbClr val="FFFFFF"/>
              </a:buClr>
              <a:buSzPts val="700"/>
              <a:buFont typeface="Helvetica Neue"/>
              <a:buNone/>
              <a:defRPr>
                <a:solidFill>
                  <a:srgbClr val="FFFFFF"/>
                </a:solidFill>
              </a:defRPr>
            </a:lvl4pPr>
            <a:lvl5pPr marL="0" lvl="4" indent="0" algn="ctr">
              <a:lnSpc>
                <a:spcPct val="100000"/>
              </a:lnSpc>
              <a:spcBef>
                <a:spcPts val="0"/>
              </a:spcBef>
              <a:spcAft>
                <a:spcPts val="0"/>
              </a:spcAft>
              <a:buClr>
                <a:srgbClr val="FFFFFF"/>
              </a:buClr>
              <a:buSzPts val="700"/>
              <a:buFont typeface="Helvetica Neue"/>
              <a:buNone/>
              <a:defRPr>
                <a:solidFill>
                  <a:srgbClr val="FFFFFF"/>
                </a:solidFill>
              </a:defRPr>
            </a:lvl5pPr>
            <a:lvl6pPr marL="0" lvl="5" indent="0" algn="ctr">
              <a:lnSpc>
                <a:spcPct val="100000"/>
              </a:lnSpc>
              <a:spcBef>
                <a:spcPts val="0"/>
              </a:spcBef>
              <a:spcAft>
                <a:spcPts val="0"/>
              </a:spcAft>
              <a:buClr>
                <a:srgbClr val="FFFFFF"/>
              </a:buClr>
              <a:buSzPts val="700"/>
              <a:buFont typeface="Helvetica Neue"/>
              <a:buNone/>
              <a:defRPr>
                <a:solidFill>
                  <a:srgbClr val="FFFFFF"/>
                </a:solidFill>
              </a:defRPr>
            </a:lvl6pPr>
            <a:lvl7pPr marL="0" lvl="6" indent="0" algn="ctr">
              <a:lnSpc>
                <a:spcPct val="100000"/>
              </a:lnSpc>
              <a:spcBef>
                <a:spcPts val="0"/>
              </a:spcBef>
              <a:spcAft>
                <a:spcPts val="0"/>
              </a:spcAft>
              <a:buClr>
                <a:srgbClr val="FFFFFF"/>
              </a:buClr>
              <a:buSzPts val="700"/>
              <a:buFont typeface="Helvetica Neue"/>
              <a:buNone/>
              <a:defRPr>
                <a:solidFill>
                  <a:srgbClr val="FFFFFF"/>
                </a:solidFill>
              </a:defRPr>
            </a:lvl7pPr>
            <a:lvl8pPr marL="0" lvl="7" indent="0" algn="ctr">
              <a:lnSpc>
                <a:spcPct val="100000"/>
              </a:lnSpc>
              <a:spcBef>
                <a:spcPts val="0"/>
              </a:spcBef>
              <a:spcAft>
                <a:spcPts val="0"/>
              </a:spcAft>
              <a:buClr>
                <a:srgbClr val="FFFFFF"/>
              </a:buClr>
              <a:buSzPts val="700"/>
              <a:buFont typeface="Helvetica Neue"/>
              <a:buNone/>
              <a:defRPr>
                <a:solidFill>
                  <a:srgbClr val="FFFFFF"/>
                </a:solidFill>
              </a:defRPr>
            </a:lvl8pPr>
            <a:lvl9pPr marL="0" lvl="8" indent="0" algn="ctr">
              <a:lnSpc>
                <a:spcPct val="100000"/>
              </a:lnSpc>
              <a:spcBef>
                <a:spcPts val="0"/>
              </a:spcBef>
              <a:spcAft>
                <a:spcPts val="0"/>
              </a:spcAft>
              <a:buClr>
                <a:srgbClr val="FFFFFF"/>
              </a:buClr>
              <a:buSzPts val="7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700" b="0" i="0" u="none" strike="noStrike" cap="none">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118"/>
        <p:cNvGrpSpPr/>
        <p:nvPr/>
      </p:nvGrpSpPr>
      <p:grpSpPr>
        <a:xfrm>
          <a:off x="0" y="0"/>
          <a:ext cx="0" cy="0"/>
          <a:chOff x="0" y="0"/>
          <a:chExt cx="0" cy="0"/>
        </a:xfrm>
      </p:grpSpPr>
      <p:sp>
        <p:nvSpPr>
          <p:cNvPr id="119" name="Google Shape;119;p16"/>
          <p:cNvSpPr>
            <a:spLocks noGrp="1"/>
          </p:cNvSpPr>
          <p:nvPr>
            <p:ph type="pic" idx="2"/>
          </p:nvPr>
        </p:nvSpPr>
        <p:spPr>
          <a:xfrm>
            <a:off x="3459965" y="476250"/>
            <a:ext cx="6315057" cy="4194163"/>
          </a:xfrm>
          <a:prstGeom prst="rect">
            <a:avLst/>
          </a:prstGeom>
          <a:noFill/>
          <a:ln>
            <a:noFill/>
          </a:ln>
        </p:spPr>
      </p:sp>
      <p:sp>
        <p:nvSpPr>
          <p:cNvPr id="120" name="Google Shape;120;p16"/>
          <p:cNvSpPr txBox="1">
            <a:spLocks noGrp="1"/>
          </p:cNvSpPr>
          <p:nvPr>
            <p:ph type="title"/>
          </p:nvPr>
        </p:nvSpPr>
        <p:spPr>
          <a:xfrm>
            <a:off x="452438" y="476250"/>
            <a:ext cx="3667125" cy="2205852"/>
          </a:xfrm>
          <a:prstGeom prst="rect">
            <a:avLst/>
          </a:prstGeom>
          <a:noFill/>
          <a:ln>
            <a:noFill/>
          </a:ln>
        </p:spPr>
        <p:txBody>
          <a:bodyPr spcFirstLastPara="1" wrap="square" lIns="19050" tIns="19050" rIns="19050" bIns="19050" anchor="b" anchorCtr="0">
            <a:normAutofit/>
          </a:bodyPr>
          <a:lstStyle>
            <a:lvl1pPr lvl="0" algn="l">
              <a:lnSpc>
                <a:spcPct val="80000"/>
              </a:lnSpc>
              <a:spcBef>
                <a:spcPts val="0"/>
              </a:spcBef>
              <a:spcAft>
                <a:spcPts val="0"/>
              </a:spcAft>
              <a:buClr>
                <a:srgbClr val="004C7F"/>
              </a:buClr>
              <a:buSzPts val="700"/>
              <a:buNone/>
              <a:defRPr/>
            </a:lvl1pPr>
            <a:lvl2pPr lvl="1" algn="l">
              <a:lnSpc>
                <a:spcPct val="80000"/>
              </a:lnSpc>
              <a:spcBef>
                <a:spcPts val="0"/>
              </a:spcBef>
              <a:spcAft>
                <a:spcPts val="0"/>
              </a:spcAft>
              <a:buClr>
                <a:srgbClr val="004C7F"/>
              </a:buClr>
              <a:buSzPts val="700"/>
              <a:buNone/>
              <a:defRPr/>
            </a:lvl2pPr>
            <a:lvl3pPr lvl="2" algn="l">
              <a:lnSpc>
                <a:spcPct val="80000"/>
              </a:lnSpc>
              <a:spcBef>
                <a:spcPts val="0"/>
              </a:spcBef>
              <a:spcAft>
                <a:spcPts val="0"/>
              </a:spcAft>
              <a:buClr>
                <a:srgbClr val="004C7F"/>
              </a:buClr>
              <a:buSzPts val="700"/>
              <a:buNone/>
              <a:defRPr/>
            </a:lvl3pPr>
            <a:lvl4pPr lvl="3" algn="l">
              <a:lnSpc>
                <a:spcPct val="80000"/>
              </a:lnSpc>
              <a:spcBef>
                <a:spcPts val="0"/>
              </a:spcBef>
              <a:spcAft>
                <a:spcPts val="0"/>
              </a:spcAft>
              <a:buClr>
                <a:srgbClr val="004C7F"/>
              </a:buClr>
              <a:buSzPts val="700"/>
              <a:buNone/>
              <a:defRPr/>
            </a:lvl4pPr>
            <a:lvl5pPr lvl="4" algn="l">
              <a:lnSpc>
                <a:spcPct val="80000"/>
              </a:lnSpc>
              <a:spcBef>
                <a:spcPts val="0"/>
              </a:spcBef>
              <a:spcAft>
                <a:spcPts val="0"/>
              </a:spcAft>
              <a:buClr>
                <a:srgbClr val="004C7F"/>
              </a:buClr>
              <a:buSzPts val="700"/>
              <a:buNone/>
              <a:defRPr/>
            </a:lvl5pPr>
            <a:lvl6pPr lvl="5" algn="l">
              <a:lnSpc>
                <a:spcPct val="80000"/>
              </a:lnSpc>
              <a:spcBef>
                <a:spcPts val="0"/>
              </a:spcBef>
              <a:spcAft>
                <a:spcPts val="0"/>
              </a:spcAft>
              <a:buClr>
                <a:srgbClr val="004C7F"/>
              </a:buClr>
              <a:buSzPts val="700"/>
              <a:buNone/>
              <a:defRPr/>
            </a:lvl6pPr>
            <a:lvl7pPr lvl="6" algn="l">
              <a:lnSpc>
                <a:spcPct val="80000"/>
              </a:lnSpc>
              <a:spcBef>
                <a:spcPts val="0"/>
              </a:spcBef>
              <a:spcAft>
                <a:spcPts val="0"/>
              </a:spcAft>
              <a:buClr>
                <a:srgbClr val="004C7F"/>
              </a:buClr>
              <a:buSzPts val="700"/>
              <a:buNone/>
              <a:defRPr/>
            </a:lvl7pPr>
            <a:lvl8pPr lvl="7" algn="l">
              <a:lnSpc>
                <a:spcPct val="80000"/>
              </a:lnSpc>
              <a:spcBef>
                <a:spcPts val="0"/>
              </a:spcBef>
              <a:spcAft>
                <a:spcPts val="0"/>
              </a:spcAft>
              <a:buClr>
                <a:srgbClr val="004C7F"/>
              </a:buClr>
              <a:buSzPts val="700"/>
              <a:buNone/>
              <a:defRPr/>
            </a:lvl8pPr>
            <a:lvl9pPr lvl="8" algn="l">
              <a:lnSpc>
                <a:spcPct val="80000"/>
              </a:lnSpc>
              <a:spcBef>
                <a:spcPts val="0"/>
              </a:spcBef>
              <a:spcAft>
                <a:spcPts val="0"/>
              </a:spcAft>
              <a:buClr>
                <a:srgbClr val="004C7F"/>
              </a:buClr>
              <a:buSzPts val="700"/>
              <a:buNone/>
              <a:defRPr/>
            </a:lvl9pPr>
          </a:lstStyle>
          <a:p>
            <a:endParaRPr/>
          </a:p>
        </p:txBody>
      </p:sp>
      <p:sp>
        <p:nvSpPr>
          <p:cNvPr id="121" name="Google Shape;121;p16"/>
          <p:cNvSpPr txBox="1">
            <a:spLocks noGrp="1"/>
          </p:cNvSpPr>
          <p:nvPr>
            <p:ph type="body" idx="1"/>
          </p:nvPr>
        </p:nvSpPr>
        <p:spPr>
          <a:xfrm>
            <a:off x="452438" y="2647716"/>
            <a:ext cx="3667125" cy="2019534"/>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28600" algn="l">
              <a:lnSpc>
                <a:spcPct val="100000"/>
              </a:lnSpc>
              <a:spcBef>
                <a:spcPts val="0"/>
              </a:spcBef>
              <a:spcAft>
                <a:spcPts val="0"/>
              </a:spcAft>
              <a:buClr>
                <a:srgbClr val="000000"/>
              </a:buClr>
              <a:buSzPts val="2100"/>
              <a:buFont typeface="Helvetica Neue"/>
              <a:buNone/>
              <a:defRPr sz="2100" b="1"/>
            </a:lvl2pPr>
            <a:lvl3pPr marL="1371600" lvl="2" indent="-228600" algn="l">
              <a:lnSpc>
                <a:spcPct val="100000"/>
              </a:lnSpc>
              <a:spcBef>
                <a:spcPts val="0"/>
              </a:spcBef>
              <a:spcAft>
                <a:spcPts val="0"/>
              </a:spcAft>
              <a:buClr>
                <a:srgbClr val="000000"/>
              </a:buClr>
              <a:buSzPts val="2100"/>
              <a:buFont typeface="Helvetica Neue"/>
              <a:buNone/>
              <a:defRPr sz="2100" b="1"/>
            </a:lvl3pPr>
            <a:lvl4pPr marL="1828800" lvl="3" indent="-228600" algn="l">
              <a:lnSpc>
                <a:spcPct val="100000"/>
              </a:lnSpc>
              <a:spcBef>
                <a:spcPts val="0"/>
              </a:spcBef>
              <a:spcAft>
                <a:spcPts val="0"/>
              </a:spcAft>
              <a:buClr>
                <a:srgbClr val="000000"/>
              </a:buClr>
              <a:buSzPts val="2100"/>
              <a:buFont typeface="Helvetica Neue"/>
              <a:buNone/>
              <a:defRPr sz="2100" b="1"/>
            </a:lvl4pPr>
            <a:lvl5pPr marL="2286000" lvl="4" indent="-228600" algn="l">
              <a:lnSpc>
                <a:spcPct val="100000"/>
              </a:lnSpc>
              <a:spcBef>
                <a:spcPts val="0"/>
              </a:spcBef>
              <a:spcAft>
                <a:spcPts val="0"/>
              </a:spcAft>
              <a:buClr>
                <a:srgbClr val="000000"/>
              </a:buClr>
              <a:buSzPts val="2100"/>
              <a:buFont typeface="Helvetica Neue"/>
              <a:buNone/>
              <a:defRPr sz="2100" b="1"/>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22" name="Google Shape;122;p16"/>
          <p:cNvSpPr txBox="1">
            <a:spLocks noGrp="1"/>
          </p:cNvSpPr>
          <p:nvPr>
            <p:ph type="sldNum" idx="12"/>
          </p:nvPr>
        </p:nvSpPr>
        <p:spPr>
          <a:xfrm>
            <a:off x="4500562" y="4906962"/>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452438" y="357188"/>
            <a:ext cx="8239125" cy="537436"/>
          </a:xfrm>
          <a:prstGeom prst="rect">
            <a:avLst/>
          </a:prstGeom>
          <a:noFill/>
          <a:ln>
            <a:noFill/>
          </a:ln>
        </p:spPr>
        <p:txBody>
          <a:bodyPr spcFirstLastPara="1" wrap="square" lIns="19050" tIns="19050" rIns="19050" bIns="19050" anchor="t" anchorCtr="0">
            <a:normAutofit/>
          </a:bodyPr>
          <a:lstStyle>
            <a:lvl1pPr lvl="0" algn="l">
              <a:lnSpc>
                <a:spcPct val="80000"/>
              </a:lnSpc>
              <a:spcBef>
                <a:spcPts val="0"/>
              </a:spcBef>
              <a:spcAft>
                <a:spcPts val="0"/>
              </a:spcAft>
              <a:buClr>
                <a:srgbClr val="004C7F"/>
              </a:buClr>
              <a:buSzPts val="700"/>
              <a:buNone/>
              <a:defRPr/>
            </a:lvl1pPr>
            <a:lvl2pPr lvl="1" algn="l">
              <a:lnSpc>
                <a:spcPct val="80000"/>
              </a:lnSpc>
              <a:spcBef>
                <a:spcPts val="0"/>
              </a:spcBef>
              <a:spcAft>
                <a:spcPts val="0"/>
              </a:spcAft>
              <a:buClr>
                <a:srgbClr val="004C7F"/>
              </a:buClr>
              <a:buSzPts val="700"/>
              <a:buNone/>
              <a:defRPr/>
            </a:lvl2pPr>
            <a:lvl3pPr lvl="2" algn="l">
              <a:lnSpc>
                <a:spcPct val="80000"/>
              </a:lnSpc>
              <a:spcBef>
                <a:spcPts val="0"/>
              </a:spcBef>
              <a:spcAft>
                <a:spcPts val="0"/>
              </a:spcAft>
              <a:buClr>
                <a:srgbClr val="004C7F"/>
              </a:buClr>
              <a:buSzPts val="700"/>
              <a:buNone/>
              <a:defRPr/>
            </a:lvl3pPr>
            <a:lvl4pPr lvl="3" algn="l">
              <a:lnSpc>
                <a:spcPct val="80000"/>
              </a:lnSpc>
              <a:spcBef>
                <a:spcPts val="0"/>
              </a:spcBef>
              <a:spcAft>
                <a:spcPts val="0"/>
              </a:spcAft>
              <a:buClr>
                <a:srgbClr val="004C7F"/>
              </a:buClr>
              <a:buSzPts val="700"/>
              <a:buNone/>
              <a:defRPr/>
            </a:lvl4pPr>
            <a:lvl5pPr lvl="4" algn="l">
              <a:lnSpc>
                <a:spcPct val="80000"/>
              </a:lnSpc>
              <a:spcBef>
                <a:spcPts val="0"/>
              </a:spcBef>
              <a:spcAft>
                <a:spcPts val="0"/>
              </a:spcAft>
              <a:buClr>
                <a:srgbClr val="004C7F"/>
              </a:buClr>
              <a:buSzPts val="700"/>
              <a:buNone/>
              <a:defRPr/>
            </a:lvl5pPr>
            <a:lvl6pPr lvl="5" algn="l">
              <a:lnSpc>
                <a:spcPct val="80000"/>
              </a:lnSpc>
              <a:spcBef>
                <a:spcPts val="0"/>
              </a:spcBef>
              <a:spcAft>
                <a:spcPts val="0"/>
              </a:spcAft>
              <a:buClr>
                <a:srgbClr val="004C7F"/>
              </a:buClr>
              <a:buSzPts val="700"/>
              <a:buNone/>
              <a:defRPr/>
            </a:lvl6pPr>
            <a:lvl7pPr lvl="6" algn="l">
              <a:lnSpc>
                <a:spcPct val="80000"/>
              </a:lnSpc>
              <a:spcBef>
                <a:spcPts val="0"/>
              </a:spcBef>
              <a:spcAft>
                <a:spcPts val="0"/>
              </a:spcAft>
              <a:buClr>
                <a:srgbClr val="004C7F"/>
              </a:buClr>
              <a:buSzPts val="700"/>
              <a:buNone/>
              <a:defRPr/>
            </a:lvl7pPr>
            <a:lvl8pPr lvl="7" algn="l">
              <a:lnSpc>
                <a:spcPct val="80000"/>
              </a:lnSpc>
              <a:spcBef>
                <a:spcPts val="0"/>
              </a:spcBef>
              <a:spcAft>
                <a:spcPts val="0"/>
              </a:spcAft>
              <a:buClr>
                <a:srgbClr val="004C7F"/>
              </a:buClr>
              <a:buSzPts val="700"/>
              <a:buNone/>
              <a:defRPr/>
            </a:lvl8pPr>
            <a:lvl9pPr lvl="8" algn="l">
              <a:lnSpc>
                <a:spcPct val="80000"/>
              </a:lnSpc>
              <a:spcBef>
                <a:spcPts val="0"/>
              </a:spcBef>
              <a:spcAft>
                <a:spcPts val="0"/>
              </a:spcAft>
              <a:buClr>
                <a:srgbClr val="004C7F"/>
              </a:buClr>
              <a:buSzPts val="700"/>
              <a:buNone/>
              <a:defRPr/>
            </a:lvl9pPr>
          </a:lstStyle>
          <a:p>
            <a:endParaRPr/>
          </a:p>
        </p:txBody>
      </p:sp>
      <p:sp>
        <p:nvSpPr>
          <p:cNvPr id="125" name="Google Shape;125;p17"/>
          <p:cNvSpPr txBox="1">
            <a:spLocks noGrp="1"/>
          </p:cNvSpPr>
          <p:nvPr>
            <p:ph type="body" idx="1"/>
          </p:nvPr>
        </p:nvSpPr>
        <p:spPr>
          <a:xfrm>
            <a:off x="452438" y="842236"/>
            <a:ext cx="8239125" cy="350542"/>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26" name="Google Shape;126;p17"/>
          <p:cNvSpPr txBox="1">
            <a:spLocks noGrp="1"/>
          </p:cNvSpPr>
          <p:nvPr>
            <p:ph type="body" idx="2"/>
          </p:nvPr>
        </p:nvSpPr>
        <p:spPr>
          <a:xfrm>
            <a:off x="452438" y="1593189"/>
            <a:ext cx="8239125" cy="3096005"/>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27" name="Google Shape;127;p17"/>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28"/>
        <p:cNvGrpSpPr/>
        <p:nvPr/>
      </p:nvGrpSpPr>
      <p:grpSpPr>
        <a:xfrm>
          <a:off x="0" y="0"/>
          <a:ext cx="0" cy="0"/>
          <a:chOff x="0" y="0"/>
          <a:chExt cx="0" cy="0"/>
        </a:xfrm>
      </p:grpSpPr>
      <p:sp>
        <p:nvSpPr>
          <p:cNvPr id="129" name="Google Shape;129;p18"/>
          <p:cNvSpPr txBox="1">
            <a:spLocks noGrp="1"/>
          </p:cNvSpPr>
          <p:nvPr>
            <p:ph type="body" idx="1"/>
          </p:nvPr>
        </p:nvSpPr>
        <p:spPr>
          <a:xfrm>
            <a:off x="452438" y="1593189"/>
            <a:ext cx="8239125" cy="3096005"/>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30" name="Google Shape;130;p18"/>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31"/>
        <p:cNvGrpSpPr/>
        <p:nvPr/>
      </p:nvGrpSpPr>
      <p:grpSpPr>
        <a:xfrm>
          <a:off x="0" y="0"/>
          <a:ext cx="0" cy="0"/>
          <a:chOff x="0" y="0"/>
          <a:chExt cx="0" cy="0"/>
        </a:xfrm>
      </p:grpSpPr>
      <p:sp>
        <p:nvSpPr>
          <p:cNvPr id="132" name="Google Shape;132;p19"/>
          <p:cNvSpPr txBox="1">
            <a:spLocks noGrp="1"/>
          </p:cNvSpPr>
          <p:nvPr>
            <p:ph type="body" idx="1"/>
          </p:nvPr>
        </p:nvSpPr>
        <p:spPr>
          <a:xfrm>
            <a:off x="452438" y="842963"/>
            <a:ext cx="3667125" cy="350542"/>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33" name="Google Shape;133;p19"/>
          <p:cNvSpPr txBox="1">
            <a:spLocks noGrp="1"/>
          </p:cNvSpPr>
          <p:nvPr>
            <p:ph type="body" idx="2"/>
          </p:nvPr>
        </p:nvSpPr>
        <p:spPr>
          <a:xfrm>
            <a:off x="452438" y="1593189"/>
            <a:ext cx="3667125" cy="3096236"/>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34" name="Google Shape;134;p19"/>
          <p:cNvSpPr>
            <a:spLocks noGrp="1"/>
          </p:cNvSpPr>
          <p:nvPr>
            <p:ph type="pic" idx="3"/>
          </p:nvPr>
        </p:nvSpPr>
        <p:spPr>
          <a:xfrm>
            <a:off x="3162300" y="473943"/>
            <a:ext cx="6318754" cy="4195577"/>
          </a:xfrm>
          <a:prstGeom prst="rect">
            <a:avLst/>
          </a:prstGeom>
          <a:noFill/>
          <a:ln>
            <a:noFill/>
          </a:ln>
        </p:spPr>
      </p:sp>
      <p:sp>
        <p:nvSpPr>
          <p:cNvPr id="135" name="Google Shape;135;p19"/>
          <p:cNvSpPr txBox="1">
            <a:spLocks noGrp="1"/>
          </p:cNvSpPr>
          <p:nvPr>
            <p:ph type="title"/>
          </p:nvPr>
        </p:nvSpPr>
        <p:spPr>
          <a:xfrm>
            <a:off x="452438" y="357188"/>
            <a:ext cx="3667125" cy="538163"/>
          </a:xfrm>
          <a:prstGeom prst="rect">
            <a:avLst/>
          </a:prstGeom>
          <a:noFill/>
          <a:ln>
            <a:noFill/>
          </a:ln>
        </p:spPr>
        <p:txBody>
          <a:bodyPr spcFirstLastPara="1" wrap="square" lIns="19050" tIns="19050" rIns="19050" bIns="19050" anchor="t" anchorCtr="0">
            <a:normAutofit/>
          </a:bodyPr>
          <a:lstStyle>
            <a:lvl1pPr lvl="0" algn="l">
              <a:lnSpc>
                <a:spcPct val="80000"/>
              </a:lnSpc>
              <a:spcBef>
                <a:spcPts val="0"/>
              </a:spcBef>
              <a:spcAft>
                <a:spcPts val="0"/>
              </a:spcAft>
              <a:buClr>
                <a:srgbClr val="004C7F"/>
              </a:buClr>
              <a:buSzPts val="700"/>
              <a:buNone/>
              <a:defRPr/>
            </a:lvl1pPr>
            <a:lvl2pPr lvl="1" algn="l">
              <a:lnSpc>
                <a:spcPct val="80000"/>
              </a:lnSpc>
              <a:spcBef>
                <a:spcPts val="0"/>
              </a:spcBef>
              <a:spcAft>
                <a:spcPts val="0"/>
              </a:spcAft>
              <a:buClr>
                <a:srgbClr val="004C7F"/>
              </a:buClr>
              <a:buSzPts val="700"/>
              <a:buNone/>
              <a:defRPr/>
            </a:lvl2pPr>
            <a:lvl3pPr lvl="2" algn="l">
              <a:lnSpc>
                <a:spcPct val="80000"/>
              </a:lnSpc>
              <a:spcBef>
                <a:spcPts val="0"/>
              </a:spcBef>
              <a:spcAft>
                <a:spcPts val="0"/>
              </a:spcAft>
              <a:buClr>
                <a:srgbClr val="004C7F"/>
              </a:buClr>
              <a:buSzPts val="700"/>
              <a:buNone/>
              <a:defRPr/>
            </a:lvl3pPr>
            <a:lvl4pPr lvl="3" algn="l">
              <a:lnSpc>
                <a:spcPct val="80000"/>
              </a:lnSpc>
              <a:spcBef>
                <a:spcPts val="0"/>
              </a:spcBef>
              <a:spcAft>
                <a:spcPts val="0"/>
              </a:spcAft>
              <a:buClr>
                <a:srgbClr val="004C7F"/>
              </a:buClr>
              <a:buSzPts val="700"/>
              <a:buNone/>
              <a:defRPr/>
            </a:lvl4pPr>
            <a:lvl5pPr lvl="4" algn="l">
              <a:lnSpc>
                <a:spcPct val="80000"/>
              </a:lnSpc>
              <a:spcBef>
                <a:spcPts val="0"/>
              </a:spcBef>
              <a:spcAft>
                <a:spcPts val="0"/>
              </a:spcAft>
              <a:buClr>
                <a:srgbClr val="004C7F"/>
              </a:buClr>
              <a:buSzPts val="700"/>
              <a:buNone/>
              <a:defRPr/>
            </a:lvl5pPr>
            <a:lvl6pPr lvl="5" algn="l">
              <a:lnSpc>
                <a:spcPct val="80000"/>
              </a:lnSpc>
              <a:spcBef>
                <a:spcPts val="0"/>
              </a:spcBef>
              <a:spcAft>
                <a:spcPts val="0"/>
              </a:spcAft>
              <a:buClr>
                <a:srgbClr val="004C7F"/>
              </a:buClr>
              <a:buSzPts val="700"/>
              <a:buNone/>
              <a:defRPr/>
            </a:lvl6pPr>
            <a:lvl7pPr lvl="6" algn="l">
              <a:lnSpc>
                <a:spcPct val="80000"/>
              </a:lnSpc>
              <a:spcBef>
                <a:spcPts val="0"/>
              </a:spcBef>
              <a:spcAft>
                <a:spcPts val="0"/>
              </a:spcAft>
              <a:buClr>
                <a:srgbClr val="004C7F"/>
              </a:buClr>
              <a:buSzPts val="700"/>
              <a:buNone/>
              <a:defRPr/>
            </a:lvl7pPr>
            <a:lvl8pPr lvl="7" algn="l">
              <a:lnSpc>
                <a:spcPct val="80000"/>
              </a:lnSpc>
              <a:spcBef>
                <a:spcPts val="0"/>
              </a:spcBef>
              <a:spcAft>
                <a:spcPts val="0"/>
              </a:spcAft>
              <a:buClr>
                <a:srgbClr val="004C7F"/>
              </a:buClr>
              <a:buSzPts val="700"/>
              <a:buNone/>
              <a:defRPr/>
            </a:lvl8pPr>
            <a:lvl9pPr lvl="8" algn="l">
              <a:lnSpc>
                <a:spcPct val="80000"/>
              </a:lnSpc>
              <a:spcBef>
                <a:spcPts val="0"/>
              </a:spcBef>
              <a:spcAft>
                <a:spcPts val="0"/>
              </a:spcAft>
              <a:buClr>
                <a:srgbClr val="004C7F"/>
              </a:buClr>
              <a:buSzPts val="700"/>
              <a:buNone/>
              <a:defRPr/>
            </a:lvl9pPr>
          </a:lstStyle>
          <a:p>
            <a:endParaRPr/>
          </a:p>
        </p:txBody>
      </p:sp>
      <p:sp>
        <p:nvSpPr>
          <p:cNvPr id="136" name="Google Shape;136;p19"/>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452438" y="357188"/>
            <a:ext cx="8239125" cy="538106"/>
          </a:xfrm>
          <a:prstGeom prst="rect">
            <a:avLst/>
          </a:prstGeom>
          <a:noFill/>
          <a:ln>
            <a:noFill/>
          </a:ln>
        </p:spPr>
        <p:txBody>
          <a:bodyPr spcFirstLastPara="1" wrap="square" lIns="19050" tIns="19050" rIns="19050" bIns="19050" anchor="t" anchorCtr="0">
            <a:normAutofit/>
          </a:bodyPr>
          <a:lstStyle>
            <a:lvl1pPr lvl="0" algn="l">
              <a:lnSpc>
                <a:spcPct val="80000"/>
              </a:lnSpc>
              <a:spcBef>
                <a:spcPts val="0"/>
              </a:spcBef>
              <a:spcAft>
                <a:spcPts val="0"/>
              </a:spcAft>
              <a:buClr>
                <a:srgbClr val="004C7F"/>
              </a:buClr>
              <a:buSzPts val="700"/>
              <a:buNone/>
              <a:defRPr/>
            </a:lvl1pPr>
            <a:lvl2pPr lvl="1" algn="l">
              <a:lnSpc>
                <a:spcPct val="80000"/>
              </a:lnSpc>
              <a:spcBef>
                <a:spcPts val="0"/>
              </a:spcBef>
              <a:spcAft>
                <a:spcPts val="0"/>
              </a:spcAft>
              <a:buClr>
                <a:srgbClr val="004C7F"/>
              </a:buClr>
              <a:buSzPts val="700"/>
              <a:buNone/>
              <a:defRPr/>
            </a:lvl2pPr>
            <a:lvl3pPr lvl="2" algn="l">
              <a:lnSpc>
                <a:spcPct val="80000"/>
              </a:lnSpc>
              <a:spcBef>
                <a:spcPts val="0"/>
              </a:spcBef>
              <a:spcAft>
                <a:spcPts val="0"/>
              </a:spcAft>
              <a:buClr>
                <a:srgbClr val="004C7F"/>
              </a:buClr>
              <a:buSzPts val="700"/>
              <a:buNone/>
              <a:defRPr/>
            </a:lvl3pPr>
            <a:lvl4pPr lvl="3" algn="l">
              <a:lnSpc>
                <a:spcPct val="80000"/>
              </a:lnSpc>
              <a:spcBef>
                <a:spcPts val="0"/>
              </a:spcBef>
              <a:spcAft>
                <a:spcPts val="0"/>
              </a:spcAft>
              <a:buClr>
                <a:srgbClr val="004C7F"/>
              </a:buClr>
              <a:buSzPts val="700"/>
              <a:buNone/>
              <a:defRPr/>
            </a:lvl4pPr>
            <a:lvl5pPr lvl="4" algn="l">
              <a:lnSpc>
                <a:spcPct val="80000"/>
              </a:lnSpc>
              <a:spcBef>
                <a:spcPts val="0"/>
              </a:spcBef>
              <a:spcAft>
                <a:spcPts val="0"/>
              </a:spcAft>
              <a:buClr>
                <a:srgbClr val="004C7F"/>
              </a:buClr>
              <a:buSzPts val="700"/>
              <a:buNone/>
              <a:defRPr/>
            </a:lvl5pPr>
            <a:lvl6pPr lvl="5" algn="l">
              <a:lnSpc>
                <a:spcPct val="80000"/>
              </a:lnSpc>
              <a:spcBef>
                <a:spcPts val="0"/>
              </a:spcBef>
              <a:spcAft>
                <a:spcPts val="0"/>
              </a:spcAft>
              <a:buClr>
                <a:srgbClr val="004C7F"/>
              </a:buClr>
              <a:buSzPts val="700"/>
              <a:buNone/>
              <a:defRPr/>
            </a:lvl6pPr>
            <a:lvl7pPr lvl="6" algn="l">
              <a:lnSpc>
                <a:spcPct val="80000"/>
              </a:lnSpc>
              <a:spcBef>
                <a:spcPts val="0"/>
              </a:spcBef>
              <a:spcAft>
                <a:spcPts val="0"/>
              </a:spcAft>
              <a:buClr>
                <a:srgbClr val="004C7F"/>
              </a:buClr>
              <a:buSzPts val="700"/>
              <a:buNone/>
              <a:defRPr/>
            </a:lvl7pPr>
            <a:lvl8pPr lvl="7" algn="l">
              <a:lnSpc>
                <a:spcPct val="80000"/>
              </a:lnSpc>
              <a:spcBef>
                <a:spcPts val="0"/>
              </a:spcBef>
              <a:spcAft>
                <a:spcPts val="0"/>
              </a:spcAft>
              <a:buClr>
                <a:srgbClr val="004C7F"/>
              </a:buClr>
              <a:buSzPts val="700"/>
              <a:buNone/>
              <a:defRPr/>
            </a:lvl8pPr>
            <a:lvl9pPr lvl="8" algn="l">
              <a:lnSpc>
                <a:spcPct val="80000"/>
              </a:lnSpc>
              <a:spcBef>
                <a:spcPts val="0"/>
              </a:spcBef>
              <a:spcAft>
                <a:spcPts val="0"/>
              </a:spcAft>
              <a:buClr>
                <a:srgbClr val="004C7F"/>
              </a:buClr>
              <a:buSzPts val="700"/>
              <a:buNone/>
              <a:defRPr/>
            </a:lvl9pPr>
          </a:lstStyle>
          <a:p>
            <a:endParaRPr/>
          </a:p>
        </p:txBody>
      </p:sp>
      <p:sp>
        <p:nvSpPr>
          <p:cNvPr id="139" name="Google Shape;139;p20"/>
          <p:cNvSpPr txBox="1">
            <a:spLocks noGrp="1"/>
          </p:cNvSpPr>
          <p:nvPr>
            <p:ph type="body" idx="1"/>
          </p:nvPr>
        </p:nvSpPr>
        <p:spPr>
          <a:xfrm>
            <a:off x="452438" y="842963"/>
            <a:ext cx="8239125" cy="350542"/>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40" name="Google Shape;140;p20"/>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lvl="0" indent="0" algn="ctr">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52438" y="357188"/>
            <a:ext cx="8239125" cy="537436"/>
          </a:xfrm>
          <a:prstGeom prst="rect">
            <a:avLst/>
          </a:prstGeom>
          <a:noFill/>
          <a:ln>
            <a:noFill/>
          </a:ln>
        </p:spPr>
        <p:txBody>
          <a:bodyPr spcFirstLastPara="1" wrap="square" lIns="19050" tIns="19050" rIns="19050" bIns="19050" anchor="t" anchorCtr="0">
            <a:normAutofit/>
          </a:bodyPr>
          <a:lstStyle>
            <a:lvl1pPr marR="0" lvl="0" algn="l" rtl="0">
              <a:lnSpc>
                <a:spcPct val="80000"/>
              </a:lnSpc>
              <a:spcBef>
                <a:spcPts val="0"/>
              </a:spcBef>
              <a:spcAft>
                <a:spcPts val="0"/>
              </a:spcAft>
              <a:buClr>
                <a:srgbClr val="004C7F"/>
              </a:buClr>
              <a:buSzPts val="3200"/>
              <a:buFont typeface="Helvetica Neue"/>
              <a:buNone/>
              <a:defRPr sz="3200" b="1" i="0" u="none" strike="noStrike" cap="none">
                <a:solidFill>
                  <a:srgbClr val="004C7F"/>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4C7F"/>
              </a:buClr>
              <a:buSzPts val="3200"/>
              <a:buFont typeface="Helvetica Neue"/>
              <a:buNone/>
              <a:defRPr sz="3200" b="1" i="0" u="none" strike="noStrike" cap="none">
                <a:solidFill>
                  <a:srgbClr val="004C7F"/>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4C7F"/>
              </a:buClr>
              <a:buSzPts val="3200"/>
              <a:buFont typeface="Helvetica Neue"/>
              <a:buNone/>
              <a:defRPr sz="3200" b="1" i="0" u="none" strike="noStrike" cap="none">
                <a:solidFill>
                  <a:srgbClr val="004C7F"/>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4C7F"/>
              </a:buClr>
              <a:buSzPts val="3200"/>
              <a:buFont typeface="Helvetica Neue"/>
              <a:buNone/>
              <a:defRPr sz="3200" b="1" i="0" u="none" strike="noStrike" cap="none">
                <a:solidFill>
                  <a:srgbClr val="004C7F"/>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4C7F"/>
              </a:buClr>
              <a:buSzPts val="3200"/>
              <a:buFont typeface="Helvetica Neue"/>
              <a:buNone/>
              <a:defRPr sz="3200" b="1" i="0" u="none" strike="noStrike" cap="none">
                <a:solidFill>
                  <a:srgbClr val="004C7F"/>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4C7F"/>
              </a:buClr>
              <a:buSzPts val="3200"/>
              <a:buFont typeface="Helvetica Neue"/>
              <a:buNone/>
              <a:defRPr sz="3200" b="1" i="0" u="none" strike="noStrike" cap="none">
                <a:solidFill>
                  <a:srgbClr val="004C7F"/>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4C7F"/>
              </a:buClr>
              <a:buSzPts val="3200"/>
              <a:buFont typeface="Helvetica Neue"/>
              <a:buNone/>
              <a:defRPr sz="3200" b="1" i="0" u="none" strike="noStrike" cap="none">
                <a:solidFill>
                  <a:srgbClr val="004C7F"/>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4C7F"/>
              </a:buClr>
              <a:buSzPts val="3200"/>
              <a:buFont typeface="Helvetica Neue"/>
              <a:buNone/>
              <a:defRPr sz="3200" b="1" i="0" u="none" strike="noStrike" cap="none">
                <a:solidFill>
                  <a:srgbClr val="004C7F"/>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4C7F"/>
              </a:buClr>
              <a:buSzPts val="3200"/>
              <a:buFont typeface="Helvetica Neue"/>
              <a:buNone/>
              <a:defRPr sz="3200" b="1" i="0" u="none" strike="noStrike" cap="none">
                <a:solidFill>
                  <a:srgbClr val="004C7F"/>
                </a:solidFill>
                <a:latin typeface="Helvetica Neue"/>
                <a:ea typeface="Helvetica Neue"/>
                <a:cs typeface="Helvetica Neue"/>
                <a:sym typeface="Helvetica Neue"/>
              </a:defRPr>
            </a:lvl9pPr>
          </a:lstStyle>
          <a:p>
            <a:endParaRPr/>
          </a:p>
        </p:txBody>
      </p:sp>
      <p:sp>
        <p:nvSpPr>
          <p:cNvPr id="82" name="Google Shape;82;p11"/>
          <p:cNvSpPr txBox="1">
            <a:spLocks noGrp="1"/>
          </p:cNvSpPr>
          <p:nvPr>
            <p:ph type="body" idx="1"/>
          </p:nvPr>
        </p:nvSpPr>
        <p:spPr>
          <a:xfrm>
            <a:off x="452438" y="1593189"/>
            <a:ext cx="8239125" cy="3096005"/>
          </a:xfrm>
          <a:prstGeom prst="rect">
            <a:avLst/>
          </a:prstGeom>
          <a:noFill/>
          <a:ln>
            <a:noFill/>
          </a:ln>
        </p:spPr>
        <p:txBody>
          <a:bodyPr spcFirstLastPara="1" wrap="square" lIns="19050" tIns="19050" rIns="19050" bIns="19050" anchor="t" anchorCtr="0">
            <a:normAutofit/>
          </a:bodyPr>
          <a:lstStyle>
            <a:lvl1pPr marL="457200" marR="0" lvl="0"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68300" algn="l" rtl="0">
              <a:lnSpc>
                <a:spcPct val="90000"/>
              </a:lnSpc>
              <a:spcBef>
                <a:spcPts val="17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endParaRPr/>
          </a:p>
        </p:txBody>
      </p:sp>
      <p:sp>
        <p:nvSpPr>
          <p:cNvPr id="83" name="Google Shape;83;p11"/>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vhmml.org/readingRoom/view/54297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loc.gov/item/2006679684/" TargetMode="External"/><Relationship Id="rId5" Type="http://schemas.openxmlformats.org/officeDocument/2006/relationships/image" Target="../media/image16.png"/><Relationship Id="rId4" Type="http://schemas.openxmlformats.org/officeDocument/2006/relationships/hyperlink" Target="https://www.loc.gov/item/mamcol.04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p:nvPr/>
        </p:nvSpPr>
        <p:spPr>
          <a:xfrm>
            <a:off x="848400" y="2945206"/>
            <a:ext cx="7447200" cy="17088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60000"/>
              </a:lnSpc>
              <a:spcBef>
                <a:spcPts val="0"/>
              </a:spcBef>
              <a:spcAft>
                <a:spcPts val="0"/>
              </a:spcAft>
              <a:buNone/>
            </a:pPr>
            <a:endParaRPr sz="1953">
              <a:solidFill>
                <a:srgbClr val="000000"/>
              </a:solidFill>
              <a:latin typeface="Calibri"/>
              <a:ea typeface="Calibri"/>
              <a:cs typeface="Calibri"/>
              <a:sym typeface="Calibri"/>
            </a:endParaRPr>
          </a:p>
          <a:p>
            <a:pPr marL="0" lvl="0" indent="0" algn="ctr" rtl="0">
              <a:lnSpc>
                <a:spcPct val="60000"/>
              </a:lnSpc>
              <a:spcBef>
                <a:spcPts val="0"/>
              </a:spcBef>
              <a:spcAft>
                <a:spcPts val="0"/>
              </a:spcAft>
              <a:buNone/>
            </a:pPr>
            <a:r>
              <a:rPr lang="en-US" sz="2153" b="1">
                <a:solidFill>
                  <a:srgbClr val="000000"/>
                </a:solidFill>
                <a:latin typeface="Calibri"/>
                <a:ea typeface="Calibri"/>
                <a:cs typeface="Calibri"/>
                <a:sym typeface="Calibri"/>
              </a:rPr>
              <a:t>[ s</a:t>
            </a:r>
            <a:r>
              <a:rPr lang="en-US" sz="2153" b="1">
                <a:latin typeface="Calibri"/>
                <a:ea typeface="Calibri"/>
                <a:cs typeface="Calibri"/>
                <a:sym typeface="Calibri"/>
              </a:rPr>
              <a:t>3</a:t>
            </a:r>
            <a:r>
              <a:rPr lang="en-US" sz="2153" b="1">
                <a:solidFill>
                  <a:srgbClr val="000000"/>
                </a:solidFill>
                <a:latin typeface="Calibri"/>
                <a:ea typeface="Calibri"/>
                <a:cs typeface="Calibri"/>
                <a:sym typeface="Calibri"/>
              </a:rPr>
              <a:t>01]</a:t>
            </a:r>
            <a:endParaRPr sz="2320" b="1">
              <a:solidFill>
                <a:srgbClr val="000000"/>
              </a:solidFill>
              <a:latin typeface="Calibri"/>
              <a:ea typeface="Calibri"/>
              <a:cs typeface="Calibri"/>
              <a:sym typeface="Calibri"/>
            </a:endParaRPr>
          </a:p>
          <a:p>
            <a:pPr marL="0" lvl="0" indent="0" algn="ctr" rtl="0">
              <a:lnSpc>
                <a:spcPct val="95000"/>
              </a:lnSpc>
              <a:spcBef>
                <a:spcPts val="1200"/>
              </a:spcBef>
              <a:spcAft>
                <a:spcPts val="0"/>
              </a:spcAft>
              <a:buNone/>
            </a:pPr>
            <a:r>
              <a:rPr lang="en-US" sz="2266" b="1">
                <a:solidFill>
                  <a:srgbClr val="202124"/>
                </a:solidFill>
                <a:highlight>
                  <a:srgbClr val="FFFFFF"/>
                </a:highlight>
                <a:latin typeface="Roboto"/>
                <a:ea typeface="Roboto"/>
                <a:cs typeface="Roboto"/>
                <a:sym typeface="Roboto"/>
              </a:rPr>
              <a:t>Pop-up: The Purpose of Creation and Beyond</a:t>
            </a:r>
            <a:endParaRPr sz="2266" b="1">
              <a:solidFill>
                <a:srgbClr val="202124"/>
              </a:solidFill>
              <a:highlight>
                <a:srgbClr val="FFFFFF"/>
              </a:highlight>
              <a:latin typeface="Roboto"/>
              <a:ea typeface="Roboto"/>
              <a:cs typeface="Roboto"/>
              <a:sym typeface="Roboto"/>
            </a:endParaRPr>
          </a:p>
          <a:p>
            <a:pPr marL="0" lvl="0" indent="0" algn="ctr" rtl="0">
              <a:lnSpc>
                <a:spcPct val="60000"/>
              </a:lnSpc>
              <a:spcBef>
                <a:spcPts val="1200"/>
              </a:spcBef>
              <a:spcAft>
                <a:spcPts val="0"/>
              </a:spcAft>
              <a:buNone/>
            </a:pPr>
            <a:endParaRPr sz="1953">
              <a:solidFill>
                <a:srgbClr val="000000"/>
              </a:solidFill>
              <a:latin typeface="Calibri"/>
              <a:ea typeface="Calibri"/>
              <a:cs typeface="Calibri"/>
              <a:sym typeface="Calibri"/>
            </a:endParaRPr>
          </a:p>
          <a:p>
            <a:pPr marL="0" lvl="0" indent="0" algn="ctr" rtl="0">
              <a:lnSpc>
                <a:spcPct val="60000"/>
              </a:lnSpc>
              <a:spcBef>
                <a:spcPts val="1000"/>
              </a:spcBef>
              <a:spcAft>
                <a:spcPts val="0"/>
              </a:spcAft>
              <a:buNone/>
            </a:pPr>
            <a:r>
              <a:rPr lang="en-US" sz="1953">
                <a:solidFill>
                  <a:srgbClr val="000000"/>
                </a:solidFill>
                <a:latin typeface="Calibri"/>
                <a:ea typeface="Calibri"/>
                <a:cs typeface="Calibri"/>
                <a:sym typeface="Calibri"/>
              </a:rPr>
              <a:t>DIG DEEP</a:t>
            </a:r>
            <a:endParaRPr sz="2120">
              <a:solidFill>
                <a:srgbClr val="000000"/>
              </a:solidFill>
              <a:latin typeface="Calibri"/>
              <a:ea typeface="Calibri"/>
              <a:cs typeface="Calibri"/>
              <a:sym typeface="Calibri"/>
            </a:endParaRPr>
          </a:p>
          <a:p>
            <a:pPr marL="0" lvl="0" indent="0" algn="ctr" rtl="0">
              <a:lnSpc>
                <a:spcPct val="60000"/>
              </a:lnSpc>
              <a:spcBef>
                <a:spcPts val="1000"/>
              </a:spcBef>
              <a:spcAft>
                <a:spcPts val="0"/>
              </a:spcAft>
              <a:buNone/>
            </a:pPr>
            <a:r>
              <a:rPr lang="en-US" sz="1953">
                <a:solidFill>
                  <a:srgbClr val="000000"/>
                </a:solidFill>
                <a:latin typeface="Calibri"/>
                <a:ea typeface="Calibri"/>
                <a:cs typeface="Calibri"/>
                <a:sym typeface="Calibri"/>
              </a:rPr>
              <a:t>Midwest Archives Conference annual meeting</a:t>
            </a:r>
            <a:endParaRPr sz="2120">
              <a:solidFill>
                <a:srgbClr val="000000"/>
              </a:solidFill>
              <a:latin typeface="Calibri"/>
              <a:ea typeface="Calibri"/>
              <a:cs typeface="Calibri"/>
              <a:sym typeface="Calibri"/>
            </a:endParaRPr>
          </a:p>
        </p:txBody>
      </p:sp>
      <p:pic>
        <p:nvPicPr>
          <p:cNvPr id="171" name="Google Shape;171;p27"/>
          <p:cNvPicPr preferRelativeResize="0"/>
          <p:nvPr/>
        </p:nvPicPr>
        <p:blipFill>
          <a:blip r:embed="rId3">
            <a:alphaModFix/>
          </a:blip>
          <a:stretch>
            <a:fillRect/>
          </a:stretch>
        </p:blipFill>
        <p:spPr>
          <a:xfrm>
            <a:off x="1504125" y="489500"/>
            <a:ext cx="5812895" cy="23797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body" idx="4294967295"/>
          </p:nvPr>
        </p:nvSpPr>
        <p:spPr>
          <a:xfrm>
            <a:off x="3821975" y="4080525"/>
            <a:ext cx="5831400" cy="365100"/>
          </a:xfrm>
          <a:prstGeom prst="rect">
            <a:avLst/>
          </a:prstGeom>
          <a:noFill/>
          <a:ln>
            <a:noFill/>
          </a:ln>
        </p:spPr>
        <p:txBody>
          <a:bodyPr spcFirstLastPara="1" wrap="square" lIns="91425" tIns="45700" rIns="91425" bIns="45700" anchor="t" anchorCtr="0">
            <a:normAutofit fontScale="25000" lnSpcReduction="20000"/>
          </a:bodyPr>
          <a:lstStyle/>
          <a:p>
            <a:pPr marL="355600" lvl="0" indent="0" algn="l" rtl="0">
              <a:lnSpc>
                <a:spcPct val="115000"/>
              </a:lnSpc>
              <a:spcBef>
                <a:spcPts val="1200"/>
              </a:spcBef>
              <a:spcAft>
                <a:spcPts val="1200"/>
              </a:spcAft>
              <a:buNone/>
            </a:pPr>
            <a:r>
              <a:rPr lang="en-US" sz="1100">
                <a:solidFill>
                  <a:schemeClr val="dk1"/>
                </a:solidFill>
                <a:latin typeface="Arial"/>
                <a:ea typeface="Arial"/>
                <a:cs typeface="Arial"/>
                <a:sym typeface="Arial"/>
              </a:rPr>
              <a:t>Euchre Fun. (n.d.). </a:t>
            </a:r>
            <a:r>
              <a:rPr lang="en-US" sz="1100" i="1">
                <a:solidFill>
                  <a:schemeClr val="dk1"/>
                </a:solidFill>
                <a:latin typeface="Arial"/>
                <a:ea typeface="Arial"/>
                <a:cs typeface="Arial"/>
                <a:sym typeface="Arial"/>
              </a:rPr>
              <a:t>Euchre tournament - Madison Hts, MI - canceled</a:t>
            </a:r>
            <a:r>
              <a:rPr lang="en-US" sz="1100">
                <a:solidFill>
                  <a:schemeClr val="dk1"/>
                </a:solidFill>
                <a:latin typeface="Arial"/>
                <a:ea typeface="Arial"/>
                <a:cs typeface="Arial"/>
                <a:sym typeface="Arial"/>
              </a:rPr>
              <a:t>. Retrieved from https://www.euchrefun.com/2021/09/euchre-tournament-saturday-september-18.html </a:t>
            </a:r>
            <a:endParaRPr sz="950">
              <a:solidFill>
                <a:schemeClr val="dk1"/>
              </a:solidFill>
            </a:endParaRPr>
          </a:p>
        </p:txBody>
      </p:sp>
      <p:pic>
        <p:nvPicPr>
          <p:cNvPr id="238" name="Google Shape;238;p36"/>
          <p:cNvPicPr preferRelativeResize="0"/>
          <p:nvPr/>
        </p:nvPicPr>
        <p:blipFill>
          <a:blip r:embed="rId3">
            <a:alphaModFix/>
          </a:blip>
          <a:stretch>
            <a:fillRect/>
          </a:stretch>
        </p:blipFill>
        <p:spPr>
          <a:xfrm>
            <a:off x="2960737" y="740751"/>
            <a:ext cx="3222525" cy="3101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452436" y="1700213"/>
            <a:ext cx="8239200" cy="1743000"/>
          </a:xfrm>
          <a:prstGeom prst="rect">
            <a:avLst/>
          </a:prstGeom>
        </p:spPr>
        <p:txBody>
          <a:bodyPr spcFirstLastPara="1" wrap="square" lIns="19050" tIns="19050" rIns="19050" bIns="19050" anchor="ctr" anchorCtr="0">
            <a:normAutofit/>
          </a:bodyPr>
          <a:lstStyle/>
          <a:p>
            <a:pPr marL="0" lvl="0" indent="0" algn="l" rtl="0">
              <a:spcBef>
                <a:spcPts val="0"/>
              </a:spcBef>
              <a:spcAft>
                <a:spcPts val="0"/>
              </a:spcAft>
              <a:buNone/>
            </a:pPr>
            <a:r>
              <a:rPr lang="en-US" b="1">
                <a:latin typeface="Helvetica Neue"/>
                <a:ea typeface="Helvetica Neue"/>
                <a:cs typeface="Helvetica Neue"/>
                <a:sym typeface="Helvetica Neue"/>
              </a:rPr>
              <a:t>How misrepresentation of description can hinder access</a:t>
            </a:r>
            <a:endParaRPr b="1">
              <a:latin typeface="Helvetica Neue"/>
              <a:ea typeface="Helvetica Neue"/>
              <a:cs typeface="Helvetica Neue"/>
              <a:sym typeface="Helvetica Neue"/>
            </a:endParaRPr>
          </a:p>
        </p:txBody>
      </p:sp>
      <p:sp>
        <p:nvSpPr>
          <p:cNvPr id="245" name="Google Shape;245;p37"/>
          <p:cNvSpPr txBox="1"/>
          <p:nvPr/>
        </p:nvSpPr>
        <p:spPr>
          <a:xfrm>
            <a:off x="376231" y="1624013"/>
            <a:ext cx="3700500" cy="252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004C7F"/>
                </a:solidFill>
              </a:rPr>
              <a:t>SECTION 2</a:t>
            </a:r>
            <a:endParaRPr b="1">
              <a:solidFill>
                <a:srgbClr val="004C7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8"/>
          <p:cNvPicPr preferRelativeResize="0"/>
          <p:nvPr/>
        </p:nvPicPr>
        <p:blipFill>
          <a:blip r:embed="rId3">
            <a:alphaModFix/>
          </a:blip>
          <a:stretch>
            <a:fillRect/>
          </a:stretch>
        </p:blipFill>
        <p:spPr>
          <a:xfrm>
            <a:off x="147300" y="153537"/>
            <a:ext cx="7677588" cy="3478926"/>
          </a:xfrm>
          <a:prstGeom prst="rect">
            <a:avLst/>
          </a:prstGeom>
          <a:noFill/>
          <a:ln>
            <a:noFill/>
          </a:ln>
        </p:spPr>
      </p:pic>
      <p:sp>
        <p:nvSpPr>
          <p:cNvPr id="252" name="Google Shape;252;p38"/>
          <p:cNvSpPr txBox="1"/>
          <p:nvPr/>
        </p:nvSpPr>
        <p:spPr>
          <a:xfrm>
            <a:off x="385800" y="3735438"/>
            <a:ext cx="743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Retrieved March 27th, 2023</a:t>
            </a:r>
            <a:endParaRPr/>
          </a:p>
          <a:p>
            <a:pPr marL="0" lvl="0" indent="0" algn="l" rtl="0">
              <a:spcBef>
                <a:spcPts val="0"/>
              </a:spcBef>
              <a:spcAft>
                <a:spcPts val="0"/>
              </a:spcAft>
              <a:buNone/>
            </a:pPr>
            <a:r>
              <a:rPr lang="en-US" u="sng">
                <a:solidFill>
                  <a:schemeClr val="hlink"/>
                </a:solidFill>
                <a:hlinkClick r:id="rId4"/>
              </a:rPr>
              <a:t>https://www.vhmml.org/readingRoom/view/542976#</a:t>
            </a:r>
            <a:endParaRPr/>
          </a:p>
        </p:txBody>
      </p:sp>
      <p:pic>
        <p:nvPicPr>
          <p:cNvPr id="253" name="Google Shape;253;p38"/>
          <p:cNvPicPr preferRelativeResize="0"/>
          <p:nvPr/>
        </p:nvPicPr>
        <p:blipFill>
          <a:blip r:embed="rId5">
            <a:alphaModFix/>
          </a:blip>
          <a:stretch>
            <a:fillRect/>
          </a:stretch>
        </p:blipFill>
        <p:spPr>
          <a:xfrm>
            <a:off x="4946850" y="2050928"/>
            <a:ext cx="3753651" cy="2939036"/>
          </a:xfrm>
          <a:prstGeom prst="rect">
            <a:avLst/>
          </a:prstGeom>
          <a:noFill/>
          <a:ln>
            <a:noFill/>
          </a:ln>
        </p:spPr>
      </p:pic>
      <p:sp>
        <p:nvSpPr>
          <p:cNvPr id="254" name="Google Shape;254;p38"/>
          <p:cNvSpPr/>
          <p:nvPr/>
        </p:nvSpPr>
        <p:spPr>
          <a:xfrm>
            <a:off x="5084821" y="3562938"/>
            <a:ext cx="3477600" cy="960600"/>
          </a:xfrm>
          <a:prstGeom prst="rect">
            <a:avLst/>
          </a:prstGeom>
          <a:noFill/>
          <a:ln w="38100"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8"/>
          <p:cNvSpPr/>
          <p:nvPr/>
        </p:nvSpPr>
        <p:spPr>
          <a:xfrm>
            <a:off x="5119550" y="689900"/>
            <a:ext cx="2411700" cy="514800"/>
          </a:xfrm>
          <a:prstGeom prst="rect">
            <a:avLst/>
          </a:prstGeom>
          <a:noFill/>
          <a:ln w="38100"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9"/>
          <p:cNvPicPr preferRelativeResize="0"/>
          <p:nvPr/>
        </p:nvPicPr>
        <p:blipFill>
          <a:blip r:embed="rId3">
            <a:alphaModFix/>
          </a:blip>
          <a:stretch>
            <a:fillRect/>
          </a:stretch>
        </p:blipFill>
        <p:spPr>
          <a:xfrm>
            <a:off x="-491575" y="122200"/>
            <a:ext cx="9819427" cy="2619276"/>
          </a:xfrm>
          <a:prstGeom prst="rect">
            <a:avLst/>
          </a:prstGeom>
          <a:noFill/>
          <a:ln>
            <a:noFill/>
          </a:ln>
        </p:spPr>
      </p:pic>
      <p:sp>
        <p:nvSpPr>
          <p:cNvPr id="262" name="Google Shape;262;p39"/>
          <p:cNvSpPr txBox="1"/>
          <p:nvPr/>
        </p:nvSpPr>
        <p:spPr>
          <a:xfrm>
            <a:off x="2729200" y="1169100"/>
            <a:ext cx="743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Retrieved April 3rd, 2023 </a:t>
            </a:r>
            <a:r>
              <a:rPr lang="en-US" b="1" u="sng">
                <a:solidFill>
                  <a:schemeClr val="hlink"/>
                </a:solidFill>
                <a:hlinkClick r:id="rId4"/>
              </a:rPr>
              <a:t>https://www.loc.gov/item/mamcol.044/</a:t>
            </a:r>
            <a:r>
              <a:rPr lang="en-US" b="1"/>
              <a:t> </a:t>
            </a:r>
            <a:endParaRPr b="1"/>
          </a:p>
        </p:txBody>
      </p:sp>
      <p:pic>
        <p:nvPicPr>
          <p:cNvPr id="263" name="Google Shape;263;p39"/>
          <p:cNvPicPr preferRelativeResize="0"/>
          <p:nvPr/>
        </p:nvPicPr>
        <p:blipFill>
          <a:blip r:embed="rId5">
            <a:alphaModFix/>
          </a:blip>
          <a:stretch>
            <a:fillRect/>
          </a:stretch>
        </p:blipFill>
        <p:spPr>
          <a:xfrm>
            <a:off x="4045825" y="1569299"/>
            <a:ext cx="5375898" cy="2869076"/>
          </a:xfrm>
          <a:prstGeom prst="rect">
            <a:avLst/>
          </a:prstGeom>
          <a:noFill/>
          <a:ln>
            <a:noFill/>
          </a:ln>
        </p:spPr>
      </p:pic>
      <p:sp>
        <p:nvSpPr>
          <p:cNvPr id="264" name="Google Shape;264;p39"/>
          <p:cNvSpPr txBox="1"/>
          <p:nvPr/>
        </p:nvSpPr>
        <p:spPr>
          <a:xfrm>
            <a:off x="519350" y="2997075"/>
            <a:ext cx="34326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b="1"/>
              <a:t>Retrieved April 3rd, 2023 </a:t>
            </a:r>
            <a:r>
              <a:rPr lang="en-US" b="1" u="sng">
                <a:solidFill>
                  <a:schemeClr val="hlink"/>
                </a:solidFill>
                <a:hlinkClick r:id="rId6"/>
              </a:rPr>
              <a:t>https://www.loc.gov/item/2006679684/</a:t>
            </a:r>
            <a:r>
              <a:rPr lang="en-US" b="1"/>
              <a:t>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idx="4294967295"/>
          </p:nvPr>
        </p:nvSpPr>
        <p:spPr>
          <a:xfrm>
            <a:off x="452438" y="357188"/>
            <a:ext cx="8239200" cy="537300"/>
          </a:xfrm>
          <a:prstGeom prst="rect">
            <a:avLst/>
          </a:prstGeom>
        </p:spPr>
        <p:txBody>
          <a:bodyPr spcFirstLastPara="1" wrap="square" lIns="19050" tIns="19050" rIns="19050" bIns="19050" anchor="t" anchorCtr="0">
            <a:normAutofit/>
          </a:bodyPr>
          <a:lstStyle/>
          <a:p>
            <a:pPr marL="0" lvl="0" indent="0" algn="l" rtl="0">
              <a:spcBef>
                <a:spcPts val="0"/>
              </a:spcBef>
              <a:spcAft>
                <a:spcPts val="0"/>
              </a:spcAft>
              <a:buNone/>
            </a:pPr>
            <a:r>
              <a:rPr lang="en-US"/>
              <a:t>Politics and Archives</a:t>
            </a:r>
            <a:endParaRPr/>
          </a:p>
        </p:txBody>
      </p:sp>
      <p:sp>
        <p:nvSpPr>
          <p:cNvPr id="271" name="Google Shape;271;p40"/>
          <p:cNvSpPr txBox="1">
            <a:spLocks noGrp="1"/>
          </p:cNvSpPr>
          <p:nvPr>
            <p:ph type="body" idx="4294967295"/>
          </p:nvPr>
        </p:nvSpPr>
        <p:spPr>
          <a:xfrm>
            <a:off x="452450" y="842216"/>
            <a:ext cx="8239200" cy="636900"/>
          </a:xfrm>
          <a:prstGeom prst="rect">
            <a:avLst/>
          </a:prstGeom>
        </p:spPr>
        <p:txBody>
          <a:bodyPr spcFirstLastPara="1" wrap="square" lIns="19050" tIns="19050" rIns="19050" bIns="19050" anchor="t" anchorCtr="0">
            <a:noAutofit/>
          </a:bodyPr>
          <a:lstStyle/>
          <a:p>
            <a:pPr marL="0" lvl="0" indent="0" algn="l" rtl="0">
              <a:spcBef>
                <a:spcPts val="1700"/>
              </a:spcBef>
              <a:spcAft>
                <a:spcPts val="0"/>
              </a:spcAft>
              <a:buSzPts val="770"/>
              <a:buNone/>
            </a:pPr>
            <a:r>
              <a:rPr lang="en-US" sz="1870" b="1"/>
              <a:t>Why is it important to maintain archives of the politically and socially underrepresented?</a:t>
            </a:r>
            <a:endParaRPr sz="1870" b="1"/>
          </a:p>
        </p:txBody>
      </p:sp>
      <p:sp>
        <p:nvSpPr>
          <p:cNvPr id="272" name="Google Shape;272;p40"/>
          <p:cNvSpPr txBox="1">
            <a:spLocks noGrp="1"/>
          </p:cNvSpPr>
          <p:nvPr>
            <p:ph type="body" idx="4294967295"/>
          </p:nvPr>
        </p:nvSpPr>
        <p:spPr>
          <a:xfrm>
            <a:off x="452438" y="1516989"/>
            <a:ext cx="8239200" cy="3096000"/>
          </a:xfrm>
          <a:prstGeom prst="rect">
            <a:avLst/>
          </a:prstGeom>
        </p:spPr>
        <p:txBody>
          <a:bodyPr spcFirstLastPara="1" wrap="square" lIns="19050" tIns="19050" rIns="19050" bIns="19050" anchor="t" anchorCtr="0">
            <a:normAutofit fontScale="25000" lnSpcReduction="20000"/>
          </a:bodyPr>
          <a:lstStyle/>
          <a:p>
            <a:pPr marL="0" lvl="0" indent="0" algn="l" rtl="0">
              <a:spcBef>
                <a:spcPts val="1700"/>
              </a:spcBef>
              <a:spcAft>
                <a:spcPts val="0"/>
              </a:spcAft>
              <a:buNone/>
            </a:pPr>
            <a:r>
              <a:rPr lang="en-US" sz="6932"/>
              <a:t>“STARTING IN THE LATE 1980S, a group of Israeli scholars known as the New Historians published several monographs challenging the Israeli/Zionist narrative of the 1948 war that led to the dispossession and expulsion of three-quarters of a million Palestinians and the destruction of more than five hundred villages and localities in what had been Mandate Palestine. </a:t>
            </a:r>
            <a:r>
              <a:rPr lang="en-US" sz="6932" b="1"/>
              <a:t>Palestinian historians had already written about the Nakba extensively prior to that, but never before had the narrative been substantiated by declassified archival material</a:t>
            </a:r>
            <a:r>
              <a:rPr lang="en-US" sz="6932"/>
              <a:t>….. The documents on which this new historiography was based were housed in several archives, most important among them the Haganah Historical Archives, the Ben-Gurion Archives, the army archive (also known as the Israel Defense Forces [IDF] archive), and the Yad Yaari archive—the last being especially significant for the New Historians’ early work, since the army would not declassify relevant military documents until later in the 1990s.”</a:t>
            </a:r>
            <a:endParaRPr sz="6932"/>
          </a:p>
          <a:p>
            <a:pPr marL="457200" lvl="0" indent="-314325" algn="l" rtl="0">
              <a:spcBef>
                <a:spcPts val="1700"/>
              </a:spcBef>
              <a:spcAft>
                <a:spcPts val="0"/>
              </a:spcAft>
              <a:buSzPct val="100000"/>
              <a:buChar char="-"/>
            </a:pPr>
            <a:r>
              <a:rPr lang="en-US" sz="5400"/>
              <a:t>Pappé, I. (2020). An indicative archive: Salvaging nakba documents, </a:t>
            </a:r>
            <a:r>
              <a:rPr lang="en-US" sz="5400" i="1"/>
              <a:t>Journal of Palestine Studies,</a:t>
            </a:r>
            <a:r>
              <a:rPr lang="en-US" sz="5400"/>
              <a:t> </a:t>
            </a:r>
            <a:r>
              <a:rPr lang="en-US" sz="5400" i="1"/>
              <a:t>49</a:t>
            </a:r>
            <a:r>
              <a:rPr lang="en-US" sz="5400"/>
              <a:t>(3), p.22</a:t>
            </a:r>
            <a:endParaRPr sz="5400"/>
          </a:p>
          <a:p>
            <a:pPr marL="0" lvl="0" indent="0" algn="l" rtl="0">
              <a:spcBef>
                <a:spcPts val="1700"/>
              </a:spcBef>
              <a:spcAft>
                <a:spcPts val="0"/>
              </a:spcAft>
              <a:buNone/>
            </a:pPr>
            <a:endParaRPr/>
          </a:p>
          <a:p>
            <a:pPr marL="0" lvl="0" indent="0" algn="l" rtl="0">
              <a:spcBef>
                <a:spcPts val="17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1"/>
          <p:cNvSpPr txBox="1">
            <a:spLocks noGrp="1"/>
          </p:cNvSpPr>
          <p:nvPr>
            <p:ph type="title"/>
          </p:nvPr>
        </p:nvSpPr>
        <p:spPr>
          <a:xfrm>
            <a:off x="452436" y="1700213"/>
            <a:ext cx="8239200" cy="1743000"/>
          </a:xfrm>
          <a:prstGeom prst="rect">
            <a:avLst/>
          </a:prstGeom>
        </p:spPr>
        <p:txBody>
          <a:bodyPr spcFirstLastPara="1" wrap="square" lIns="19050" tIns="19050" rIns="19050" bIns="19050" anchor="ctr" anchorCtr="0">
            <a:normAutofit/>
          </a:bodyPr>
          <a:lstStyle/>
          <a:p>
            <a:pPr marL="0" lvl="0" indent="0" algn="l" rtl="0">
              <a:spcBef>
                <a:spcPts val="0"/>
              </a:spcBef>
              <a:spcAft>
                <a:spcPts val="0"/>
              </a:spcAft>
              <a:buNone/>
            </a:pPr>
            <a:r>
              <a:rPr lang="en-US" sz="3800" b="1"/>
              <a:t>How can we utilize archival materials more than their purpose?</a:t>
            </a:r>
            <a:endParaRPr sz="3800" b="1"/>
          </a:p>
        </p:txBody>
      </p:sp>
      <p:sp>
        <p:nvSpPr>
          <p:cNvPr id="279" name="Google Shape;279;p41"/>
          <p:cNvSpPr txBox="1"/>
          <p:nvPr/>
        </p:nvSpPr>
        <p:spPr>
          <a:xfrm>
            <a:off x="376231" y="1762938"/>
            <a:ext cx="3700500" cy="252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004C7F"/>
                </a:solidFill>
              </a:rPr>
              <a:t>SECTION 3</a:t>
            </a:r>
            <a:endParaRPr b="1">
              <a:solidFill>
                <a:srgbClr val="004C7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285" name="Google Shape;285;p42"/>
          <p:cNvCxnSpPr/>
          <p:nvPr/>
        </p:nvCxnSpPr>
        <p:spPr>
          <a:xfrm flipH="1">
            <a:off x="1299700" y="1761025"/>
            <a:ext cx="3057000" cy="1368900"/>
          </a:xfrm>
          <a:prstGeom prst="straightConnector1">
            <a:avLst/>
          </a:prstGeom>
          <a:noFill/>
          <a:ln w="9525" cap="flat" cmpd="sng">
            <a:solidFill>
              <a:schemeClr val="dk2"/>
            </a:solidFill>
            <a:prstDash val="solid"/>
            <a:round/>
            <a:headEnd type="none" w="med" len="med"/>
            <a:tailEnd type="none" w="med" len="med"/>
          </a:ln>
        </p:spPr>
      </p:cxnSp>
      <p:cxnSp>
        <p:nvCxnSpPr>
          <p:cNvPr id="286" name="Google Shape;286;p42"/>
          <p:cNvCxnSpPr/>
          <p:nvPr/>
        </p:nvCxnSpPr>
        <p:spPr>
          <a:xfrm flipH="1">
            <a:off x="3479575" y="1761025"/>
            <a:ext cx="890400" cy="148860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42"/>
          <p:cNvCxnSpPr/>
          <p:nvPr/>
        </p:nvCxnSpPr>
        <p:spPr>
          <a:xfrm>
            <a:off x="4383275" y="1800900"/>
            <a:ext cx="1222800" cy="15150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42"/>
          <p:cNvCxnSpPr/>
          <p:nvPr/>
        </p:nvCxnSpPr>
        <p:spPr>
          <a:xfrm>
            <a:off x="4436425" y="1787600"/>
            <a:ext cx="3415800" cy="1448700"/>
          </a:xfrm>
          <a:prstGeom prst="straightConnector1">
            <a:avLst/>
          </a:prstGeom>
          <a:noFill/>
          <a:ln w="9525" cap="flat" cmpd="sng">
            <a:solidFill>
              <a:schemeClr val="dk2"/>
            </a:solidFill>
            <a:prstDash val="solid"/>
            <a:round/>
            <a:headEnd type="none" w="med" len="med"/>
            <a:tailEnd type="none" w="med" len="med"/>
          </a:ln>
        </p:spPr>
      </p:cxnSp>
      <p:pic>
        <p:nvPicPr>
          <p:cNvPr id="289" name="Google Shape;289;p42"/>
          <p:cNvPicPr preferRelativeResize="0"/>
          <p:nvPr/>
        </p:nvPicPr>
        <p:blipFill>
          <a:blip r:embed="rId3">
            <a:alphaModFix/>
          </a:blip>
          <a:stretch>
            <a:fillRect/>
          </a:stretch>
        </p:blipFill>
        <p:spPr>
          <a:xfrm>
            <a:off x="3671775" y="364023"/>
            <a:ext cx="1442475" cy="1869125"/>
          </a:xfrm>
          <a:prstGeom prst="rect">
            <a:avLst/>
          </a:prstGeom>
          <a:noFill/>
          <a:ln>
            <a:noFill/>
          </a:ln>
        </p:spPr>
      </p:pic>
      <p:sp>
        <p:nvSpPr>
          <p:cNvPr id="290" name="Google Shape;290;p42"/>
          <p:cNvSpPr/>
          <p:nvPr/>
        </p:nvSpPr>
        <p:spPr>
          <a:xfrm>
            <a:off x="6940375" y="2877425"/>
            <a:ext cx="1581600" cy="903900"/>
          </a:xfrm>
          <a:prstGeom prst="flowChartAlternateProcess">
            <a:avLst/>
          </a:prstGeom>
          <a:solidFill>
            <a:schemeClr val="lt2"/>
          </a:solidFill>
          <a:ln w="38100" cap="flat" cmpd="sng">
            <a:solidFill>
              <a:srgbClr val="004C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Communicate with faculty</a:t>
            </a:r>
            <a:endParaRPr/>
          </a:p>
        </p:txBody>
      </p:sp>
      <p:sp>
        <p:nvSpPr>
          <p:cNvPr id="291" name="Google Shape;291;p42"/>
          <p:cNvSpPr/>
          <p:nvPr/>
        </p:nvSpPr>
        <p:spPr>
          <a:xfrm>
            <a:off x="4834250" y="2877425"/>
            <a:ext cx="1581600" cy="903900"/>
          </a:xfrm>
          <a:prstGeom prst="flowChartAlternateProcess">
            <a:avLst/>
          </a:prstGeom>
          <a:solidFill>
            <a:schemeClr val="lt2"/>
          </a:solidFill>
          <a:ln w="38100" cap="flat" cmpd="sng">
            <a:solidFill>
              <a:srgbClr val="004C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Work with experts</a:t>
            </a:r>
            <a:endParaRPr/>
          </a:p>
        </p:txBody>
      </p:sp>
      <p:sp>
        <p:nvSpPr>
          <p:cNvPr id="292" name="Google Shape;292;p42"/>
          <p:cNvSpPr/>
          <p:nvPr/>
        </p:nvSpPr>
        <p:spPr>
          <a:xfrm>
            <a:off x="2728125" y="2877425"/>
            <a:ext cx="1581600" cy="903900"/>
          </a:xfrm>
          <a:prstGeom prst="flowChartAlternateProcess">
            <a:avLst/>
          </a:prstGeom>
          <a:solidFill>
            <a:schemeClr val="lt2"/>
          </a:solidFill>
          <a:ln w="38100" cap="flat" cmpd="sng">
            <a:solidFill>
              <a:srgbClr val="004C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Participation of communities</a:t>
            </a:r>
            <a:endParaRPr/>
          </a:p>
        </p:txBody>
      </p:sp>
      <p:sp>
        <p:nvSpPr>
          <p:cNvPr id="293" name="Google Shape;293;p42"/>
          <p:cNvSpPr/>
          <p:nvPr/>
        </p:nvSpPr>
        <p:spPr>
          <a:xfrm>
            <a:off x="622000" y="2877425"/>
            <a:ext cx="1581600" cy="903900"/>
          </a:xfrm>
          <a:prstGeom prst="flowChartAlternateProcess">
            <a:avLst/>
          </a:prstGeom>
          <a:solidFill>
            <a:schemeClr val="lt2"/>
          </a:solidFill>
          <a:ln w="38100" cap="flat" cmpd="sng">
            <a:solidFill>
              <a:srgbClr val="004C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Own research</a:t>
            </a:r>
            <a:endParaRPr/>
          </a:p>
        </p:txBody>
      </p:sp>
      <p:sp>
        <p:nvSpPr>
          <p:cNvPr id="294" name="Google Shape;294;p42"/>
          <p:cNvSpPr txBox="1"/>
          <p:nvPr/>
        </p:nvSpPr>
        <p:spPr>
          <a:xfrm>
            <a:off x="1102787" y="1098475"/>
            <a:ext cx="2746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chemeClr val="lt1"/>
                </a:solidFill>
              </a:rPr>
              <a:t>Assign an archivist</a:t>
            </a:r>
            <a:endParaRPr sz="2200" b="1">
              <a:solidFill>
                <a:schemeClr val="lt1"/>
              </a:solidFill>
            </a:endParaRPr>
          </a:p>
        </p:txBody>
      </p:sp>
      <p:sp>
        <p:nvSpPr>
          <p:cNvPr id="295" name="Google Shape;295;p42"/>
          <p:cNvSpPr txBox="1"/>
          <p:nvPr/>
        </p:nvSpPr>
        <p:spPr>
          <a:xfrm>
            <a:off x="4957550" y="1098475"/>
            <a:ext cx="2472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chemeClr val="lt1"/>
                </a:solidFill>
              </a:rPr>
              <a:t>to dig deeper</a:t>
            </a:r>
            <a:endParaRPr sz="2200"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452436" y="1700213"/>
            <a:ext cx="8239200" cy="1743000"/>
          </a:xfrm>
          <a:prstGeom prst="rect">
            <a:avLst/>
          </a:prstGeom>
        </p:spPr>
        <p:txBody>
          <a:bodyPr spcFirstLastPara="1" wrap="square" lIns="19050" tIns="19050" rIns="19050" bIns="19050" anchor="ctr" anchorCtr="0">
            <a:normAutofit/>
          </a:bodyPr>
          <a:lstStyle/>
          <a:p>
            <a:pPr marL="0" lvl="0" indent="0" algn="l" rtl="0">
              <a:spcBef>
                <a:spcPts val="0"/>
              </a:spcBef>
              <a:spcAft>
                <a:spcPts val="0"/>
              </a:spcAft>
              <a:buNone/>
            </a:pPr>
            <a:r>
              <a:rPr lang="en-US" b="1"/>
              <a:t>Discussion</a:t>
            </a:r>
            <a:endParaRPr b="1"/>
          </a:p>
        </p:txBody>
      </p:sp>
      <p:sp>
        <p:nvSpPr>
          <p:cNvPr id="302" name="Google Shape;302;p43"/>
          <p:cNvSpPr txBox="1"/>
          <p:nvPr/>
        </p:nvSpPr>
        <p:spPr>
          <a:xfrm>
            <a:off x="452431" y="1863788"/>
            <a:ext cx="3700500" cy="252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004C7F"/>
                </a:solidFill>
              </a:rPr>
              <a:t>SECTION 4</a:t>
            </a:r>
            <a:endParaRPr b="1">
              <a:solidFill>
                <a:srgbClr val="004C7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body" idx="4294967295"/>
          </p:nvPr>
        </p:nvSpPr>
        <p:spPr>
          <a:xfrm>
            <a:off x="452400" y="615900"/>
            <a:ext cx="8239200" cy="3783000"/>
          </a:xfrm>
          <a:prstGeom prst="rect">
            <a:avLst/>
          </a:prstGeom>
        </p:spPr>
        <p:txBody>
          <a:bodyPr spcFirstLastPara="1" wrap="square" lIns="19050" tIns="19050" rIns="19050" bIns="19050" anchor="ctr" anchorCtr="0">
            <a:normAutofit/>
          </a:bodyPr>
          <a:lstStyle/>
          <a:p>
            <a:pPr marL="457200" lvl="0" indent="-368300" algn="l" rtl="0">
              <a:lnSpc>
                <a:spcPct val="115000"/>
              </a:lnSpc>
              <a:spcBef>
                <a:spcPts val="0"/>
              </a:spcBef>
              <a:spcAft>
                <a:spcPts val="0"/>
              </a:spcAft>
              <a:buClr>
                <a:srgbClr val="404041"/>
              </a:buClr>
              <a:buSzPts val="2200"/>
              <a:buFont typeface="Helvetica Neue"/>
              <a:buChar char="●"/>
            </a:pPr>
            <a:r>
              <a:rPr lang="en-US" sz="2200" b="1">
                <a:solidFill>
                  <a:srgbClr val="404041"/>
                </a:solidFill>
              </a:rPr>
              <a:t>Did you have any user request that did not anticipate?</a:t>
            </a:r>
            <a:endParaRPr sz="2200" b="1">
              <a:solidFill>
                <a:srgbClr val="404041"/>
              </a:solidFill>
            </a:endParaRPr>
          </a:p>
          <a:p>
            <a:pPr marL="914400" lvl="1" indent="-355600" algn="l" rtl="0">
              <a:lnSpc>
                <a:spcPct val="115000"/>
              </a:lnSpc>
              <a:spcBef>
                <a:spcPts val="0"/>
              </a:spcBef>
              <a:spcAft>
                <a:spcPts val="0"/>
              </a:spcAft>
              <a:buSzPts val="2000"/>
              <a:buFont typeface="Helvetica Neue"/>
              <a:buChar char="○"/>
            </a:pPr>
            <a:r>
              <a:rPr lang="en-US" sz="2000"/>
              <a:t>Examples of archives doing well?</a:t>
            </a:r>
            <a:endParaRPr sz="2000"/>
          </a:p>
          <a:p>
            <a:pPr marL="457200" lvl="0" indent="-368300" algn="l" rtl="0">
              <a:lnSpc>
                <a:spcPct val="115000"/>
              </a:lnSpc>
              <a:spcBef>
                <a:spcPts val="0"/>
              </a:spcBef>
              <a:spcAft>
                <a:spcPts val="0"/>
              </a:spcAft>
              <a:buClr>
                <a:srgbClr val="404041"/>
              </a:buClr>
              <a:buSzPts val="2200"/>
              <a:buFont typeface="Helvetica Neue"/>
              <a:buChar char="●"/>
            </a:pPr>
            <a:r>
              <a:rPr lang="en-US" sz="2200" b="1">
                <a:solidFill>
                  <a:srgbClr val="404041"/>
                </a:solidFill>
              </a:rPr>
              <a:t>What we can prepare for unexpected reference request?</a:t>
            </a:r>
            <a:endParaRPr sz="2200" b="1">
              <a:solidFill>
                <a:srgbClr val="404041"/>
              </a:solidFill>
            </a:endParaRPr>
          </a:p>
          <a:p>
            <a:pPr marL="914400" lvl="1" indent="-355600" algn="l" rtl="0">
              <a:lnSpc>
                <a:spcPct val="115000"/>
              </a:lnSpc>
              <a:spcBef>
                <a:spcPts val="0"/>
              </a:spcBef>
              <a:spcAft>
                <a:spcPts val="0"/>
              </a:spcAft>
              <a:buSzPts val="2000"/>
              <a:buFont typeface="Helvetica Neue"/>
              <a:buChar char="○"/>
            </a:pPr>
            <a:r>
              <a:rPr lang="en-US" sz="2000"/>
              <a:t>What does “digging” look like?</a:t>
            </a:r>
            <a:endParaRPr sz="2000"/>
          </a:p>
          <a:p>
            <a:pPr marL="914400" lvl="1" indent="-355600" algn="l" rtl="0">
              <a:lnSpc>
                <a:spcPct val="115000"/>
              </a:lnSpc>
              <a:spcBef>
                <a:spcPts val="0"/>
              </a:spcBef>
              <a:spcAft>
                <a:spcPts val="0"/>
              </a:spcAft>
              <a:buSzPts val="2000"/>
              <a:buFont typeface="Helvetica Neue"/>
              <a:buChar char="○"/>
            </a:pPr>
            <a:r>
              <a:rPr lang="en-US" sz="2000"/>
              <a:t>What types of “digging” exist?</a:t>
            </a:r>
            <a:endParaRPr sz="2000"/>
          </a:p>
          <a:p>
            <a:pPr marL="914400" lvl="1" indent="-355600" algn="l" rtl="0">
              <a:lnSpc>
                <a:spcPct val="115000"/>
              </a:lnSpc>
              <a:spcBef>
                <a:spcPts val="0"/>
              </a:spcBef>
              <a:spcAft>
                <a:spcPts val="0"/>
              </a:spcAft>
              <a:buSzPts val="2000"/>
              <a:buFont typeface="Arial"/>
              <a:buChar char="○"/>
            </a:pPr>
            <a:r>
              <a:rPr lang="en-US" sz="2000"/>
              <a:t>What is the barriers?</a:t>
            </a:r>
            <a:endParaRPr sz="2000"/>
          </a:p>
          <a:p>
            <a:pPr marL="914400" lvl="1" indent="-355600" algn="l" rtl="0">
              <a:lnSpc>
                <a:spcPct val="115000"/>
              </a:lnSpc>
              <a:spcBef>
                <a:spcPts val="0"/>
              </a:spcBef>
              <a:spcAft>
                <a:spcPts val="0"/>
              </a:spcAft>
              <a:buSzPts val="2000"/>
              <a:buFont typeface="Helvetica Neue"/>
              <a:buChar char="○"/>
            </a:pPr>
            <a:r>
              <a:rPr lang="en-US" sz="2000"/>
              <a:t>How can those cases help archivist identify archival materials?</a:t>
            </a:r>
            <a:endParaRPr sz="2000"/>
          </a:p>
          <a:p>
            <a:pPr marL="457200" lvl="0" indent="-368300" algn="l" rtl="0">
              <a:lnSpc>
                <a:spcPct val="115000"/>
              </a:lnSpc>
              <a:spcBef>
                <a:spcPts val="0"/>
              </a:spcBef>
              <a:spcAft>
                <a:spcPts val="0"/>
              </a:spcAft>
              <a:buClr>
                <a:srgbClr val="404041"/>
              </a:buClr>
              <a:buSzPts val="2200"/>
              <a:buFont typeface="Helvetica Neue"/>
              <a:buChar char="●"/>
            </a:pPr>
            <a:r>
              <a:rPr lang="en-US" sz="2200" b="1">
                <a:solidFill>
                  <a:srgbClr val="404041"/>
                </a:solidFill>
              </a:rPr>
              <a:t>How can we balance between reducing backlog and creating a richer description?</a:t>
            </a:r>
            <a:endParaRPr sz="2200" b="1">
              <a:solidFill>
                <a:srgbClr val="404041"/>
              </a:solidFill>
            </a:endParaRPr>
          </a:p>
          <a:p>
            <a:pPr marL="914400" lvl="1" indent="-355600" algn="l" rtl="0">
              <a:lnSpc>
                <a:spcPct val="115000"/>
              </a:lnSpc>
              <a:spcBef>
                <a:spcPts val="0"/>
              </a:spcBef>
              <a:spcAft>
                <a:spcPts val="0"/>
              </a:spcAft>
              <a:buSzPts val="2000"/>
              <a:buFont typeface="Helvetica Neue"/>
              <a:buChar char="○"/>
            </a:pPr>
            <a:r>
              <a:rPr lang="en-US" sz="2000"/>
              <a:t>How do we collaborate with communities?</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body" idx="1"/>
          </p:nvPr>
        </p:nvSpPr>
        <p:spPr>
          <a:xfrm>
            <a:off x="452438" y="403473"/>
            <a:ext cx="8239200" cy="2715600"/>
          </a:xfrm>
          <a:prstGeom prst="rect">
            <a:avLst/>
          </a:prstGeom>
        </p:spPr>
        <p:txBody>
          <a:bodyPr spcFirstLastPara="1" wrap="square" lIns="19050" tIns="19050" rIns="19050" bIns="19050" anchor="b" anchorCtr="0">
            <a:normAutofit/>
          </a:bodyPr>
          <a:lstStyle/>
          <a:p>
            <a:pPr marL="0" lvl="0" indent="0" algn="ctr" rtl="0">
              <a:spcBef>
                <a:spcPts val="0"/>
              </a:spcBef>
              <a:spcAft>
                <a:spcPts val="0"/>
              </a:spcAft>
              <a:buNone/>
            </a:pPr>
            <a:r>
              <a:rPr lang="en-US"/>
              <a:t>Thank you!</a:t>
            </a:r>
            <a:endParaRPr/>
          </a:p>
        </p:txBody>
      </p:sp>
      <p:sp>
        <p:nvSpPr>
          <p:cNvPr id="315" name="Google Shape;315;p45"/>
          <p:cNvSpPr txBox="1">
            <a:spLocks noGrp="1"/>
          </p:cNvSpPr>
          <p:nvPr>
            <p:ph type="body" idx="2"/>
          </p:nvPr>
        </p:nvSpPr>
        <p:spPr>
          <a:xfrm>
            <a:off x="452438" y="3098317"/>
            <a:ext cx="8239200" cy="350400"/>
          </a:xfrm>
          <a:prstGeom prst="rect">
            <a:avLst/>
          </a:prstGeom>
        </p:spPr>
        <p:txBody>
          <a:bodyPr spcFirstLastPara="1" wrap="square" lIns="17150" tIns="17150" rIns="17150" bIns="17150" anchor="t" anchorCtr="0">
            <a:normAutofit lnSpcReduction="10000"/>
          </a:bodyPr>
          <a:lstStyle/>
          <a:p>
            <a:pPr marL="0" lvl="0" indent="0" algn="ctr" rtl="0">
              <a:spcBef>
                <a:spcPts val="0"/>
              </a:spcBef>
              <a:spcAft>
                <a:spcPts val="0"/>
              </a:spcAft>
              <a:buNone/>
            </a:pPr>
            <a:r>
              <a:rPr lang="en-US"/>
              <a:t>And have a great day!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idx="4294967295"/>
          </p:nvPr>
        </p:nvSpPr>
        <p:spPr>
          <a:xfrm>
            <a:off x="452399" y="1007722"/>
            <a:ext cx="8239200" cy="1743000"/>
          </a:xfrm>
          <a:prstGeom prst="rect">
            <a:avLst/>
          </a:prstGeom>
          <a:noFill/>
          <a:ln>
            <a:noFill/>
          </a:ln>
        </p:spPr>
        <p:txBody>
          <a:bodyPr spcFirstLastPara="1" wrap="square" lIns="19050" tIns="19050" rIns="19050" bIns="19050" anchor="b" anchorCtr="0">
            <a:normAutofit/>
          </a:bodyPr>
          <a:lstStyle/>
          <a:p>
            <a:pPr marL="0" lvl="0" indent="0" algn="l" rtl="0">
              <a:lnSpc>
                <a:spcPct val="90000"/>
              </a:lnSpc>
              <a:spcBef>
                <a:spcPts val="0"/>
              </a:spcBef>
              <a:spcAft>
                <a:spcPts val="0"/>
              </a:spcAft>
              <a:buClr>
                <a:srgbClr val="FFFFFF"/>
              </a:buClr>
              <a:buSzPts val="4000"/>
              <a:buFont typeface="Arial"/>
              <a:buNone/>
            </a:pPr>
            <a:r>
              <a:rPr lang="en-US" sz="4000">
                <a:solidFill>
                  <a:srgbClr val="FFFFFF"/>
                </a:solidFill>
              </a:rPr>
              <a:t>The Purpose of Creation and Beyond </a:t>
            </a:r>
            <a:endParaRPr sz="4000"/>
          </a:p>
        </p:txBody>
      </p:sp>
      <p:sp>
        <p:nvSpPr>
          <p:cNvPr id="177" name="Google Shape;177;p28"/>
          <p:cNvSpPr/>
          <p:nvPr/>
        </p:nvSpPr>
        <p:spPr>
          <a:xfrm>
            <a:off x="345050" y="2750725"/>
            <a:ext cx="5670300" cy="782400"/>
          </a:xfrm>
          <a:prstGeom prst="rect">
            <a:avLst/>
          </a:prstGeom>
          <a:solidFill>
            <a:srgbClr val="253141"/>
          </a:solidFill>
          <a:ln w="9525" cap="flat" cmpd="sng">
            <a:solidFill>
              <a:srgbClr val="25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txBox="1"/>
          <p:nvPr/>
        </p:nvSpPr>
        <p:spPr>
          <a:xfrm>
            <a:off x="452400" y="2819775"/>
            <a:ext cx="7827300" cy="531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500" b="1">
                <a:solidFill>
                  <a:srgbClr val="328BB8"/>
                </a:solidFill>
                <a:latin typeface="Helvetica Neue"/>
                <a:ea typeface="Helvetica Neue"/>
                <a:cs typeface="Helvetica Neue"/>
                <a:sym typeface="Helvetica Neue"/>
              </a:rPr>
              <a:t>By: Rina Sim, Lauren M. Harris, &amp; Raneem Hijazi</a:t>
            </a:r>
            <a:endParaRPr sz="100" b="1">
              <a:solidFill>
                <a:srgbClr val="328BB8"/>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452436" y="1700213"/>
            <a:ext cx="8239127" cy="1743075"/>
          </a:xfrm>
          <a:prstGeom prst="rect">
            <a:avLst/>
          </a:prstGeom>
          <a:noFill/>
          <a:ln>
            <a:noFill/>
          </a:ln>
        </p:spPr>
        <p:txBody>
          <a:bodyPr spcFirstLastPara="1" wrap="square" lIns="19050" tIns="19050" rIns="19050" bIns="19050" anchor="ctr" anchorCtr="0">
            <a:normAutofit/>
          </a:bodyPr>
          <a:lstStyle/>
          <a:p>
            <a:pPr marL="0" lvl="0" indent="0" algn="l" rtl="0">
              <a:lnSpc>
                <a:spcPct val="80000"/>
              </a:lnSpc>
              <a:spcBef>
                <a:spcPts val="0"/>
              </a:spcBef>
              <a:spcAft>
                <a:spcPts val="0"/>
              </a:spcAft>
              <a:buNone/>
            </a:pPr>
            <a:r>
              <a:rPr lang="en-US" b="1">
                <a:latin typeface="Helvetica Neue"/>
                <a:ea typeface="Helvetica Neue"/>
                <a:cs typeface="Helvetica Neue"/>
                <a:sym typeface="Helvetica Neue"/>
              </a:rPr>
              <a:t>About the Presenters</a:t>
            </a:r>
            <a:endParaRPr b="1">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p:nvPr/>
        </p:nvSpPr>
        <p:spPr>
          <a:xfrm>
            <a:off x="624588" y="990713"/>
            <a:ext cx="8239200" cy="537300"/>
          </a:xfrm>
          <a:prstGeom prst="rect">
            <a:avLst/>
          </a:prstGeom>
          <a:noFill/>
          <a:ln>
            <a:noFill/>
          </a:ln>
        </p:spPr>
        <p:txBody>
          <a:bodyPr spcFirstLastPara="1" wrap="square" lIns="19050" tIns="19050" rIns="19050" bIns="19050" anchor="t" anchorCtr="0">
            <a:normAutofit/>
          </a:bodyPr>
          <a:lstStyle/>
          <a:p>
            <a:pPr marL="0" lvl="0" indent="0" algn="l" rtl="0">
              <a:lnSpc>
                <a:spcPct val="80000"/>
              </a:lnSpc>
              <a:spcBef>
                <a:spcPts val="0"/>
              </a:spcBef>
              <a:spcAft>
                <a:spcPts val="0"/>
              </a:spcAft>
              <a:buNone/>
            </a:pPr>
            <a:r>
              <a:rPr lang="en-US" sz="3200" b="1">
                <a:solidFill>
                  <a:srgbClr val="004C7F"/>
                </a:solidFill>
                <a:latin typeface="Helvetica Neue"/>
                <a:ea typeface="Helvetica Neue"/>
                <a:cs typeface="Helvetica Neue"/>
                <a:sym typeface="Helvetica Neue"/>
              </a:rPr>
              <a:t>Presenters</a:t>
            </a:r>
            <a:endParaRPr sz="3200" b="1">
              <a:solidFill>
                <a:srgbClr val="004C7F"/>
              </a:solidFill>
              <a:latin typeface="Helvetica Neue"/>
              <a:ea typeface="Helvetica Neue"/>
              <a:cs typeface="Helvetica Neue"/>
              <a:sym typeface="Helvetica Neue"/>
            </a:endParaRPr>
          </a:p>
        </p:txBody>
      </p:sp>
      <p:sp>
        <p:nvSpPr>
          <p:cNvPr id="190" name="Google Shape;190;p30"/>
          <p:cNvSpPr txBox="1"/>
          <p:nvPr/>
        </p:nvSpPr>
        <p:spPr>
          <a:xfrm>
            <a:off x="548400" y="1522125"/>
            <a:ext cx="8517600" cy="3079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800" b="1">
                <a:solidFill>
                  <a:srgbClr val="328BB8"/>
                </a:solidFill>
              </a:rPr>
              <a:t>MLIS Students </a:t>
            </a:r>
            <a:endParaRPr sz="1800" b="1">
              <a:solidFill>
                <a:srgbClr val="328BB8"/>
              </a:solidFill>
            </a:endParaRPr>
          </a:p>
          <a:p>
            <a:pPr marL="0" lvl="0" indent="0" algn="l" rtl="0">
              <a:spcBef>
                <a:spcPts val="0"/>
              </a:spcBef>
              <a:spcAft>
                <a:spcPts val="0"/>
              </a:spcAft>
              <a:buNone/>
            </a:pPr>
            <a:r>
              <a:rPr lang="en-US" sz="1800" b="1">
                <a:solidFill>
                  <a:srgbClr val="328BB8"/>
                </a:solidFill>
              </a:rPr>
              <a:t>at Indiana University - Purdue University Indianapolis (IUPUI) </a:t>
            </a:r>
            <a:endParaRPr sz="1800">
              <a:solidFill>
                <a:srgbClr val="328BB8"/>
              </a:solidFill>
            </a:endParaRPr>
          </a:p>
          <a:p>
            <a:pPr marL="0" lvl="0" indent="0" algn="l" rtl="0">
              <a:spcBef>
                <a:spcPts val="0"/>
              </a:spcBef>
              <a:spcAft>
                <a:spcPts val="0"/>
              </a:spcAft>
              <a:buNone/>
            </a:pPr>
            <a:endParaRPr sz="1800">
              <a:solidFill>
                <a:srgbClr val="243142"/>
              </a:solidFill>
            </a:endParaRPr>
          </a:p>
          <a:p>
            <a:pPr marL="342900" lvl="0" indent="-342900" algn="l" rtl="0">
              <a:spcBef>
                <a:spcPts val="0"/>
              </a:spcBef>
              <a:spcAft>
                <a:spcPts val="0"/>
              </a:spcAft>
              <a:buClr>
                <a:srgbClr val="243142"/>
              </a:buClr>
              <a:buSzPts val="1800"/>
              <a:buChar char="•"/>
            </a:pPr>
            <a:r>
              <a:rPr lang="en-US" sz="1800" b="1">
                <a:solidFill>
                  <a:srgbClr val="243142"/>
                </a:solidFill>
              </a:rPr>
              <a:t>Rina Sim</a:t>
            </a:r>
            <a:r>
              <a:rPr lang="en-US" sz="1800">
                <a:solidFill>
                  <a:srgbClr val="243142"/>
                </a:solidFill>
              </a:rPr>
              <a:t> — Archives Management and Digital Curation Student</a:t>
            </a:r>
            <a:endParaRPr sz="1800">
              <a:solidFill>
                <a:srgbClr val="243142"/>
              </a:solidFill>
            </a:endParaRPr>
          </a:p>
          <a:p>
            <a:pPr marL="342900" lvl="0" indent="-342900" algn="l" rtl="0">
              <a:spcBef>
                <a:spcPts val="1800"/>
              </a:spcBef>
              <a:spcAft>
                <a:spcPts val="0"/>
              </a:spcAft>
              <a:buClr>
                <a:srgbClr val="243142"/>
              </a:buClr>
              <a:buSzPts val="1800"/>
              <a:buChar char="•"/>
            </a:pPr>
            <a:r>
              <a:rPr lang="en-US" sz="1800" b="1">
                <a:solidFill>
                  <a:srgbClr val="243142"/>
                </a:solidFill>
              </a:rPr>
              <a:t>Lauren Harris</a:t>
            </a:r>
            <a:r>
              <a:rPr lang="en-US" sz="1800">
                <a:solidFill>
                  <a:srgbClr val="243142"/>
                </a:solidFill>
              </a:rPr>
              <a:t> — Digital Curation Student</a:t>
            </a:r>
            <a:endParaRPr sz="1800">
              <a:solidFill>
                <a:srgbClr val="243142"/>
              </a:solidFill>
            </a:endParaRPr>
          </a:p>
          <a:p>
            <a:pPr marL="342900" lvl="0" indent="-342900" algn="l" rtl="0">
              <a:spcBef>
                <a:spcPts val="1800"/>
              </a:spcBef>
              <a:spcAft>
                <a:spcPts val="0"/>
              </a:spcAft>
              <a:buClr>
                <a:srgbClr val="243142"/>
              </a:buClr>
              <a:buSzPts val="1800"/>
              <a:buChar char="•"/>
            </a:pPr>
            <a:r>
              <a:rPr lang="en-US" sz="1800" b="1">
                <a:solidFill>
                  <a:srgbClr val="243142"/>
                </a:solidFill>
              </a:rPr>
              <a:t>Raneem Hijazi</a:t>
            </a:r>
            <a:r>
              <a:rPr lang="en-US" sz="1800">
                <a:solidFill>
                  <a:srgbClr val="243142"/>
                </a:solidFill>
              </a:rPr>
              <a:t> — Archives Management Student</a:t>
            </a:r>
            <a:endParaRPr sz="1800">
              <a:solidFill>
                <a:srgbClr val="24314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452436" y="1700213"/>
            <a:ext cx="8239200" cy="1743000"/>
          </a:xfrm>
          <a:prstGeom prst="rect">
            <a:avLst/>
          </a:prstGeom>
        </p:spPr>
        <p:txBody>
          <a:bodyPr spcFirstLastPara="1" wrap="square" lIns="19050" tIns="19050" rIns="19050" bIns="19050" anchor="ctr" anchorCtr="0">
            <a:normAutofit/>
          </a:bodyPr>
          <a:lstStyle/>
          <a:p>
            <a:pPr marL="0" lvl="0" indent="0" algn="l" rtl="0">
              <a:spcBef>
                <a:spcPts val="0"/>
              </a:spcBef>
              <a:spcAft>
                <a:spcPts val="0"/>
              </a:spcAft>
              <a:buNone/>
            </a:pPr>
            <a:r>
              <a:rPr lang="en-US" b="1">
                <a:latin typeface="Helvetica Neue"/>
                <a:ea typeface="Helvetica Neue"/>
                <a:cs typeface="Helvetica Neue"/>
                <a:sym typeface="Helvetica Neue"/>
              </a:rPr>
              <a:t>Cultural Shifts</a:t>
            </a:r>
            <a:r>
              <a:rPr lang="en-US">
                <a:latin typeface="Helvetica Neue"/>
                <a:ea typeface="Helvetica Neue"/>
                <a:cs typeface="Helvetica Neue"/>
                <a:sym typeface="Helvetica Neue"/>
              </a:rPr>
              <a:t> </a:t>
            </a:r>
            <a:endParaRPr>
              <a:latin typeface="Helvetica Neue"/>
              <a:ea typeface="Helvetica Neue"/>
              <a:cs typeface="Helvetica Neue"/>
              <a:sym typeface="Helvetica Neue"/>
            </a:endParaRPr>
          </a:p>
          <a:p>
            <a:pPr marL="0" lvl="0" indent="0" algn="l" rtl="0">
              <a:spcBef>
                <a:spcPts val="0"/>
              </a:spcBef>
              <a:spcAft>
                <a:spcPts val="0"/>
              </a:spcAft>
              <a:buNone/>
            </a:pPr>
            <a:r>
              <a:rPr lang="en-US" sz="3400">
                <a:latin typeface="Helvetica Neue"/>
                <a:ea typeface="Helvetica Neue"/>
                <a:cs typeface="Helvetica Neue"/>
                <a:sym typeface="Helvetica Neue"/>
              </a:rPr>
              <a:t>between South Korea and U.S. Archives</a:t>
            </a:r>
            <a:endParaRPr sz="3400">
              <a:latin typeface="Helvetica Neue"/>
              <a:ea typeface="Helvetica Neue"/>
              <a:cs typeface="Helvetica Neue"/>
              <a:sym typeface="Helvetica Neue"/>
            </a:endParaRPr>
          </a:p>
        </p:txBody>
      </p:sp>
      <p:sp>
        <p:nvSpPr>
          <p:cNvPr id="197" name="Google Shape;197;p31"/>
          <p:cNvSpPr txBox="1"/>
          <p:nvPr/>
        </p:nvSpPr>
        <p:spPr>
          <a:xfrm>
            <a:off x="376231" y="1776413"/>
            <a:ext cx="3700500" cy="252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004C7F"/>
                </a:solidFill>
              </a:rPr>
              <a:t>SECTION 1</a:t>
            </a:r>
            <a:endParaRPr b="1">
              <a:solidFill>
                <a:srgbClr val="004C7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2"/>
          <p:cNvPicPr preferRelativeResize="0"/>
          <p:nvPr/>
        </p:nvPicPr>
        <p:blipFill rotWithShape="1">
          <a:blip r:embed="rId3">
            <a:alphaModFix/>
          </a:blip>
          <a:srcRect l="13246" t="4767" r="33553" b="14561"/>
          <a:stretch/>
        </p:blipFill>
        <p:spPr>
          <a:xfrm>
            <a:off x="2335300" y="212925"/>
            <a:ext cx="4209152" cy="3995599"/>
          </a:xfrm>
          <a:prstGeom prst="rect">
            <a:avLst/>
          </a:prstGeom>
          <a:noFill/>
          <a:ln>
            <a:noFill/>
          </a:ln>
        </p:spPr>
      </p:pic>
      <p:sp>
        <p:nvSpPr>
          <p:cNvPr id="203" name="Google Shape;203;p32"/>
          <p:cNvSpPr txBox="1">
            <a:spLocks noGrp="1"/>
          </p:cNvSpPr>
          <p:nvPr>
            <p:ph type="body" idx="4294967295"/>
          </p:nvPr>
        </p:nvSpPr>
        <p:spPr>
          <a:xfrm>
            <a:off x="921325" y="4208525"/>
            <a:ext cx="7037100" cy="462300"/>
          </a:xfrm>
          <a:prstGeom prst="rect">
            <a:avLst/>
          </a:prstGeom>
          <a:ln>
            <a:noFill/>
          </a:ln>
        </p:spPr>
        <p:txBody>
          <a:bodyPr spcFirstLastPara="1" wrap="square" lIns="19050" tIns="19050" rIns="19050" bIns="19050" anchor="t" anchorCtr="0">
            <a:normAutofit fontScale="47500" lnSpcReduction="20000"/>
          </a:bodyPr>
          <a:lstStyle/>
          <a:p>
            <a:pPr marL="355600" lvl="0" indent="0" algn="l" rtl="0">
              <a:lnSpc>
                <a:spcPct val="115000"/>
              </a:lnSpc>
              <a:spcBef>
                <a:spcPts val="1200"/>
              </a:spcBef>
              <a:spcAft>
                <a:spcPts val="0"/>
              </a:spcAft>
              <a:buNone/>
            </a:pPr>
            <a:r>
              <a:rPr lang="en-US">
                <a:solidFill>
                  <a:srgbClr val="434343"/>
                </a:solidFill>
              </a:rPr>
              <a:t>Indiana-University Purdue-University Indianapolis Library Ruth Lilly Special Collections and Archives. (n.d.). Retrieved from https://ulib.iupui.edu/special.</a:t>
            </a:r>
            <a:endParaRPr>
              <a:solidFill>
                <a:srgbClr val="434343"/>
              </a:solidFill>
            </a:endParaRPr>
          </a:p>
          <a:p>
            <a:pPr marL="0" lvl="0" indent="0" algn="l" rtl="0">
              <a:spcBef>
                <a:spcPts val="17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3"/>
          <p:cNvPicPr preferRelativeResize="0"/>
          <p:nvPr/>
        </p:nvPicPr>
        <p:blipFill rotWithShape="1">
          <a:blip r:embed="rId3">
            <a:alphaModFix/>
          </a:blip>
          <a:srcRect l="11123" t="7791" r="4481" b="4164"/>
          <a:stretch/>
        </p:blipFill>
        <p:spPr>
          <a:xfrm>
            <a:off x="529025" y="233800"/>
            <a:ext cx="3741374" cy="3671775"/>
          </a:xfrm>
          <a:prstGeom prst="rect">
            <a:avLst/>
          </a:prstGeom>
          <a:noFill/>
          <a:ln>
            <a:noFill/>
          </a:ln>
        </p:spPr>
      </p:pic>
      <p:pic>
        <p:nvPicPr>
          <p:cNvPr id="209" name="Google Shape;209;p33"/>
          <p:cNvPicPr preferRelativeResize="0"/>
          <p:nvPr/>
        </p:nvPicPr>
        <p:blipFill rotWithShape="1">
          <a:blip r:embed="rId4">
            <a:alphaModFix/>
          </a:blip>
          <a:srcRect r="4507" b="2047"/>
          <a:stretch/>
        </p:blipFill>
        <p:spPr>
          <a:xfrm>
            <a:off x="4673275" y="173525"/>
            <a:ext cx="3941676" cy="3875125"/>
          </a:xfrm>
          <a:prstGeom prst="rect">
            <a:avLst/>
          </a:prstGeom>
          <a:noFill/>
          <a:ln>
            <a:noFill/>
          </a:ln>
        </p:spPr>
      </p:pic>
      <p:sp>
        <p:nvSpPr>
          <p:cNvPr id="210" name="Google Shape;210;p33"/>
          <p:cNvSpPr txBox="1">
            <a:spLocks noGrp="1"/>
          </p:cNvSpPr>
          <p:nvPr>
            <p:ph type="body" idx="4294967295"/>
          </p:nvPr>
        </p:nvSpPr>
        <p:spPr>
          <a:xfrm>
            <a:off x="3448813" y="4231500"/>
            <a:ext cx="5301000" cy="462300"/>
          </a:xfrm>
          <a:prstGeom prst="rect">
            <a:avLst/>
          </a:prstGeom>
          <a:ln>
            <a:noFill/>
          </a:ln>
        </p:spPr>
        <p:txBody>
          <a:bodyPr spcFirstLastPara="1" wrap="square" lIns="19050" tIns="19050" rIns="19050" bIns="19050" anchor="t" anchorCtr="0">
            <a:normAutofit fontScale="47500" lnSpcReduction="10000"/>
          </a:bodyPr>
          <a:lstStyle/>
          <a:p>
            <a:pPr marL="355600" lvl="0" indent="0" algn="l" rtl="0">
              <a:lnSpc>
                <a:spcPct val="115000"/>
              </a:lnSpc>
              <a:spcBef>
                <a:spcPts val="1200"/>
              </a:spcBef>
              <a:spcAft>
                <a:spcPts val="0"/>
              </a:spcAft>
              <a:buNone/>
            </a:pPr>
            <a:r>
              <a:rPr lang="en-US">
                <a:solidFill>
                  <a:srgbClr val="434343"/>
                </a:solidFill>
              </a:rPr>
              <a:t>Korea Manhwa Contents Agency. (n.d.). </a:t>
            </a:r>
            <a:r>
              <a:rPr lang="en-US" i="1">
                <a:solidFill>
                  <a:srgbClr val="434343"/>
                </a:solidFill>
              </a:rPr>
              <a:t>KOMACON Profile</a:t>
            </a:r>
            <a:r>
              <a:rPr lang="en-US">
                <a:solidFill>
                  <a:srgbClr val="434343"/>
                </a:solidFill>
              </a:rPr>
              <a:t>. Retrieved from http://www.komacon.kr/komacon_en/file/Komacon%20Profile.pdf. </a:t>
            </a:r>
            <a:endParaRPr>
              <a:solidFill>
                <a:srgbClr val="434343"/>
              </a:solidFill>
            </a:endParaRPr>
          </a:p>
          <a:p>
            <a:pPr marL="0" lvl="0" indent="0" algn="l" rtl="0">
              <a:spcBef>
                <a:spcPts val="17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4"/>
          <p:cNvPicPr preferRelativeResize="0"/>
          <p:nvPr/>
        </p:nvPicPr>
        <p:blipFill rotWithShape="1">
          <a:blip r:embed="rId3">
            <a:alphaModFix/>
          </a:blip>
          <a:srcRect t="845" r="960" b="845"/>
          <a:stretch/>
        </p:blipFill>
        <p:spPr>
          <a:xfrm>
            <a:off x="1223975" y="212025"/>
            <a:ext cx="3373348" cy="1862549"/>
          </a:xfrm>
          <a:prstGeom prst="rect">
            <a:avLst/>
          </a:prstGeom>
          <a:noFill/>
          <a:ln>
            <a:noFill/>
          </a:ln>
        </p:spPr>
      </p:pic>
      <p:pic>
        <p:nvPicPr>
          <p:cNvPr id="217" name="Google Shape;217;p34"/>
          <p:cNvPicPr preferRelativeResize="0"/>
          <p:nvPr/>
        </p:nvPicPr>
        <p:blipFill rotWithShape="1">
          <a:blip r:embed="rId4">
            <a:alphaModFix/>
          </a:blip>
          <a:srcRect l="761" t="2324" r="1620" b="2410"/>
          <a:stretch/>
        </p:blipFill>
        <p:spPr>
          <a:xfrm>
            <a:off x="4597325" y="212024"/>
            <a:ext cx="3322703" cy="1862549"/>
          </a:xfrm>
          <a:prstGeom prst="rect">
            <a:avLst/>
          </a:prstGeom>
          <a:noFill/>
          <a:ln>
            <a:noFill/>
          </a:ln>
        </p:spPr>
      </p:pic>
      <p:pic>
        <p:nvPicPr>
          <p:cNvPr id="218" name="Google Shape;218;p34"/>
          <p:cNvPicPr preferRelativeResize="0"/>
          <p:nvPr/>
        </p:nvPicPr>
        <p:blipFill rotWithShape="1">
          <a:blip r:embed="rId5">
            <a:alphaModFix/>
          </a:blip>
          <a:srcRect l="765" t="1599" r="1040" b="1463"/>
          <a:stretch/>
        </p:blipFill>
        <p:spPr>
          <a:xfrm>
            <a:off x="1223975" y="2074575"/>
            <a:ext cx="3373350" cy="1883564"/>
          </a:xfrm>
          <a:prstGeom prst="rect">
            <a:avLst/>
          </a:prstGeom>
          <a:noFill/>
          <a:ln>
            <a:noFill/>
          </a:ln>
        </p:spPr>
      </p:pic>
      <p:pic>
        <p:nvPicPr>
          <p:cNvPr id="219" name="Google Shape;219;p34"/>
          <p:cNvPicPr preferRelativeResize="0"/>
          <p:nvPr/>
        </p:nvPicPr>
        <p:blipFill rotWithShape="1">
          <a:blip r:embed="rId6">
            <a:alphaModFix/>
          </a:blip>
          <a:srcRect l="996" t="1228" r="1338" b="2792"/>
          <a:stretch/>
        </p:blipFill>
        <p:spPr>
          <a:xfrm>
            <a:off x="4597325" y="2074575"/>
            <a:ext cx="3322700" cy="1873452"/>
          </a:xfrm>
          <a:prstGeom prst="rect">
            <a:avLst/>
          </a:prstGeom>
          <a:noFill/>
          <a:ln>
            <a:noFill/>
          </a:ln>
        </p:spPr>
      </p:pic>
      <p:sp>
        <p:nvSpPr>
          <p:cNvPr id="220" name="Google Shape;220;p34"/>
          <p:cNvSpPr txBox="1"/>
          <p:nvPr/>
        </p:nvSpPr>
        <p:spPr>
          <a:xfrm>
            <a:off x="4805650" y="3181900"/>
            <a:ext cx="105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FFFFFF"/>
                </a:solidFill>
              </a:rPr>
              <a:t>Architect</a:t>
            </a:r>
            <a:endParaRPr>
              <a:solidFill>
                <a:srgbClr val="FFFFFF"/>
              </a:solidFill>
            </a:endParaRPr>
          </a:p>
        </p:txBody>
      </p:sp>
      <p:sp>
        <p:nvSpPr>
          <p:cNvPr id="221" name="Google Shape;221;p34"/>
          <p:cNvSpPr txBox="1"/>
          <p:nvPr/>
        </p:nvSpPr>
        <p:spPr>
          <a:xfrm>
            <a:off x="7290275" y="2540075"/>
            <a:ext cx="105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FFFFFF"/>
                </a:solidFill>
              </a:rPr>
              <a:t>realtor</a:t>
            </a:r>
            <a:endParaRPr>
              <a:solidFill>
                <a:srgbClr val="FFFFFF"/>
              </a:solidFill>
            </a:endParaRPr>
          </a:p>
        </p:txBody>
      </p:sp>
      <p:sp>
        <p:nvSpPr>
          <p:cNvPr id="222" name="Google Shape;222;p34"/>
          <p:cNvSpPr txBox="1"/>
          <p:nvPr/>
        </p:nvSpPr>
        <p:spPr>
          <a:xfrm>
            <a:off x="7127500" y="281675"/>
            <a:ext cx="177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FFFFFF"/>
                </a:solidFill>
                <a:highlight>
                  <a:srgbClr val="262626"/>
                </a:highlight>
                <a:latin typeface="Helvetica Neue"/>
                <a:ea typeface="Helvetica Neue"/>
                <a:cs typeface="Helvetica Neue"/>
                <a:sym typeface="Helvetica Neue"/>
              </a:rPr>
              <a:t>Floor Plan of </a:t>
            </a:r>
            <a:endParaRPr>
              <a:solidFill>
                <a:srgbClr val="FFFFFF"/>
              </a:solidFill>
              <a:highlight>
                <a:srgbClr val="262626"/>
              </a:highlight>
              <a:latin typeface="Helvetica Neue"/>
              <a:ea typeface="Helvetica Neue"/>
              <a:cs typeface="Helvetica Neue"/>
              <a:sym typeface="Helvetica Neue"/>
            </a:endParaRPr>
          </a:p>
          <a:p>
            <a:pPr marL="0" lvl="0" indent="0" algn="l" rtl="0">
              <a:spcBef>
                <a:spcPts val="0"/>
              </a:spcBef>
              <a:spcAft>
                <a:spcPts val="0"/>
              </a:spcAft>
              <a:buNone/>
            </a:pPr>
            <a:r>
              <a:rPr lang="en-US">
                <a:solidFill>
                  <a:srgbClr val="FFFFFF"/>
                </a:solidFill>
                <a:highlight>
                  <a:srgbClr val="262626"/>
                </a:highlight>
                <a:latin typeface="Helvetica Neue"/>
                <a:ea typeface="Helvetica Neue"/>
                <a:cs typeface="Helvetica Neue"/>
                <a:sym typeface="Helvetica Neue"/>
              </a:rPr>
              <a:t>Crayon Shin-chan</a:t>
            </a:r>
            <a:endParaRPr>
              <a:solidFill>
                <a:srgbClr val="FFFFFF"/>
              </a:solidFill>
              <a:highlight>
                <a:srgbClr val="262626"/>
              </a:highlight>
              <a:latin typeface="Helvetica Neue"/>
              <a:ea typeface="Helvetica Neue"/>
              <a:cs typeface="Helvetica Neue"/>
              <a:sym typeface="Helvetica Neue"/>
            </a:endParaRPr>
          </a:p>
        </p:txBody>
      </p:sp>
      <p:sp>
        <p:nvSpPr>
          <p:cNvPr id="223" name="Google Shape;223;p34"/>
          <p:cNvSpPr txBox="1"/>
          <p:nvPr/>
        </p:nvSpPr>
        <p:spPr>
          <a:xfrm>
            <a:off x="90650" y="2540075"/>
            <a:ext cx="1775400" cy="831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FFFFFF"/>
                </a:solidFill>
                <a:highlight>
                  <a:srgbClr val="262626"/>
                </a:highlight>
                <a:latin typeface="Helvetica Neue"/>
                <a:ea typeface="Helvetica Neue"/>
                <a:cs typeface="Helvetica Neue"/>
                <a:sym typeface="Helvetica Neue"/>
              </a:rPr>
              <a:t>Featured article from a Japanese magazine</a:t>
            </a:r>
            <a:endParaRPr>
              <a:solidFill>
                <a:srgbClr val="FFFFFF"/>
              </a:solidFill>
              <a:highlight>
                <a:srgbClr val="262626"/>
              </a:highlight>
              <a:latin typeface="Helvetica Neue"/>
              <a:ea typeface="Helvetica Neue"/>
              <a:cs typeface="Helvetica Neue"/>
              <a:sym typeface="Helvetica Neue"/>
            </a:endParaRPr>
          </a:p>
        </p:txBody>
      </p:sp>
      <p:sp>
        <p:nvSpPr>
          <p:cNvPr id="224" name="Google Shape;224;p34"/>
          <p:cNvSpPr txBox="1"/>
          <p:nvPr/>
        </p:nvSpPr>
        <p:spPr>
          <a:xfrm>
            <a:off x="1467975" y="3958150"/>
            <a:ext cx="7435200" cy="641700"/>
          </a:xfrm>
          <a:prstGeom prst="rect">
            <a:avLst/>
          </a:prstGeom>
          <a:noFill/>
          <a:ln>
            <a:noFill/>
          </a:ln>
        </p:spPr>
        <p:txBody>
          <a:bodyPr spcFirstLastPara="1" wrap="square" lIns="91425" tIns="91425" rIns="91425" bIns="91425" anchor="t" anchorCtr="0">
            <a:spAutoFit/>
          </a:bodyPr>
          <a:lstStyle/>
          <a:p>
            <a:pPr marL="355600" lvl="0" indent="0" algn="l" rtl="0">
              <a:lnSpc>
                <a:spcPct val="115000"/>
              </a:lnSpc>
              <a:spcBef>
                <a:spcPts val="1200"/>
              </a:spcBef>
              <a:spcAft>
                <a:spcPts val="1200"/>
              </a:spcAft>
              <a:buNone/>
            </a:pPr>
            <a:r>
              <a:rPr lang="en-US" sz="900">
                <a:solidFill>
                  <a:srgbClr val="434343"/>
                </a:solidFill>
              </a:rPr>
              <a:t>Sherlock Hyeonjun. (2023). </a:t>
            </a:r>
            <a:r>
              <a:rPr lang="en-US" sz="900" i="1">
                <a:solidFill>
                  <a:srgbClr val="434343"/>
                </a:solidFill>
              </a:rPr>
              <a:t>jjang-gugoljib-eul hangug geonchuggawa ilbon-i jeonmungaga bunseoghae deulibnida. (f. macheuda bujangnim)</a:t>
            </a:r>
            <a:r>
              <a:rPr lang="en-US" sz="900">
                <a:solidFill>
                  <a:srgbClr val="434343"/>
                </a:solidFill>
              </a:rPr>
              <a:t> [A Korean architect and a Japanese real estate expert analyzed the blueprints of Crayon Shin-Chan House. (f. Manager Matsuda)]. YouTube. Retrieved from https://youtu.be/gR3QjJPM1xs. </a:t>
            </a:r>
            <a:endParaRPr sz="9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5"/>
          <p:cNvPicPr preferRelativeResize="0"/>
          <p:nvPr/>
        </p:nvPicPr>
        <p:blipFill>
          <a:blip r:embed="rId3">
            <a:alphaModFix/>
          </a:blip>
          <a:stretch>
            <a:fillRect/>
          </a:stretch>
        </p:blipFill>
        <p:spPr>
          <a:xfrm>
            <a:off x="1375025" y="199225"/>
            <a:ext cx="6393951" cy="3506925"/>
          </a:xfrm>
          <a:prstGeom prst="rect">
            <a:avLst/>
          </a:prstGeom>
          <a:noFill/>
          <a:ln>
            <a:noFill/>
          </a:ln>
        </p:spPr>
      </p:pic>
      <p:sp>
        <p:nvSpPr>
          <p:cNvPr id="231" name="Google Shape;231;p35"/>
          <p:cNvSpPr txBox="1">
            <a:spLocks noGrp="1"/>
          </p:cNvSpPr>
          <p:nvPr>
            <p:ph type="body" idx="4294967295"/>
          </p:nvPr>
        </p:nvSpPr>
        <p:spPr>
          <a:xfrm>
            <a:off x="1287675" y="4015950"/>
            <a:ext cx="7690200" cy="619800"/>
          </a:xfrm>
          <a:prstGeom prst="rect">
            <a:avLst/>
          </a:prstGeom>
          <a:ln>
            <a:noFill/>
          </a:ln>
        </p:spPr>
        <p:txBody>
          <a:bodyPr spcFirstLastPara="1" wrap="square" lIns="19050" tIns="19050" rIns="19050" bIns="19050" anchor="t" anchorCtr="0">
            <a:normAutofit fontScale="25000" lnSpcReduction="20000"/>
          </a:bodyPr>
          <a:lstStyle/>
          <a:p>
            <a:pPr marL="355600" lvl="0" indent="0" algn="l" rtl="0">
              <a:lnSpc>
                <a:spcPct val="115000"/>
              </a:lnSpc>
              <a:spcBef>
                <a:spcPts val="1200"/>
              </a:spcBef>
              <a:spcAft>
                <a:spcPts val="0"/>
              </a:spcAft>
              <a:buClr>
                <a:schemeClr val="dk1"/>
              </a:buClr>
              <a:buSzPct val="28947"/>
              <a:buFont typeface="Arial"/>
              <a:buNone/>
            </a:pPr>
            <a:r>
              <a:rPr lang="en-US" sz="3800">
                <a:solidFill>
                  <a:schemeClr val="dk1"/>
                </a:solidFill>
              </a:rPr>
              <a:t>Rigaud, C., Pal, S., Burie, J.-C., &amp; Ogier, J.-M. (2016). Toward speech text recognition for comic books. </a:t>
            </a:r>
            <a:r>
              <a:rPr lang="en-US" sz="3800" i="1">
                <a:solidFill>
                  <a:schemeClr val="dk1"/>
                </a:solidFill>
              </a:rPr>
              <a:t>Proceedings of the 1st International Workshop on CoMics ANalysis, Processing and Understanding</a:t>
            </a:r>
            <a:r>
              <a:rPr lang="en-US" sz="3800">
                <a:solidFill>
                  <a:schemeClr val="dk1"/>
                </a:solidFill>
              </a:rPr>
              <a:t>. https://doi.org/10.1145/3011549.3011557 </a:t>
            </a:r>
            <a:endParaRPr sz="3800">
              <a:solidFill>
                <a:schemeClr val="dk1"/>
              </a:solidFill>
            </a:endParaRPr>
          </a:p>
          <a:p>
            <a:pPr marL="355600" lvl="0" indent="0" algn="l" rtl="0">
              <a:lnSpc>
                <a:spcPct val="115000"/>
              </a:lnSpc>
              <a:spcBef>
                <a:spcPts val="1200"/>
              </a:spcBef>
              <a:spcAft>
                <a:spcPts val="0"/>
              </a:spcAft>
              <a:buNone/>
            </a:pPr>
            <a:endParaRPr>
              <a:solidFill>
                <a:srgbClr val="434343"/>
              </a:solidFill>
            </a:endParaRPr>
          </a:p>
          <a:p>
            <a:pPr marL="0" lvl="0" indent="0" algn="l" rtl="0">
              <a:spcBef>
                <a:spcPts val="1700"/>
              </a:spcBef>
              <a:spcAft>
                <a:spcPts val="0"/>
              </a:spcAft>
              <a:buNone/>
            </a:pPr>
            <a:endParaRPr/>
          </a:p>
        </p:txBody>
      </p:sp>
    </p:spTree>
  </p:cSld>
  <p:clrMapOvr>
    <a:masterClrMapping/>
  </p:clrMapOvr>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2413</Words>
  <PresentationFormat>화면 슬라이드 쇼(16:9)</PresentationFormat>
  <Paragraphs>114</Paragraphs>
  <Slides>19</Slides>
  <Notes>19</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19</vt:i4>
      </vt:variant>
    </vt:vector>
  </HeadingPairs>
  <TitlesOfParts>
    <vt:vector size="25" baseType="lpstr">
      <vt:lpstr>굴림</vt:lpstr>
      <vt:lpstr>Arial</vt:lpstr>
      <vt:lpstr>Calibri</vt:lpstr>
      <vt:lpstr>Roboto</vt:lpstr>
      <vt:lpstr>Helvetica Neue</vt:lpstr>
      <vt:lpstr>30_BasicColor</vt:lpstr>
      <vt:lpstr>슬라이드 1</vt:lpstr>
      <vt:lpstr>The Purpose of Creation and Beyond </vt:lpstr>
      <vt:lpstr>About the Presenters</vt:lpstr>
      <vt:lpstr>슬라이드 4</vt:lpstr>
      <vt:lpstr>Cultural Shifts  between South Korea and U.S. Archives</vt:lpstr>
      <vt:lpstr>슬라이드 6</vt:lpstr>
      <vt:lpstr>슬라이드 7</vt:lpstr>
      <vt:lpstr>슬라이드 8</vt:lpstr>
      <vt:lpstr>슬라이드 9</vt:lpstr>
      <vt:lpstr>슬라이드 10</vt:lpstr>
      <vt:lpstr>How misrepresentation of description can hinder access</vt:lpstr>
      <vt:lpstr>슬라이드 12</vt:lpstr>
      <vt:lpstr>슬라이드 13</vt:lpstr>
      <vt:lpstr>Politics and Archives</vt:lpstr>
      <vt:lpstr>How can we utilize archival materials more than their purpose?</vt:lpstr>
      <vt:lpstr>슬라이드 16</vt:lpstr>
      <vt:lpstr>Discussion</vt:lpstr>
      <vt:lpstr>슬라이드 18</vt:lpstr>
      <vt:lpstr>슬라이드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cp:lastModifiedBy>user</cp:lastModifiedBy>
  <cp:revision>2</cp:revision>
  <dcterms:modified xsi:type="dcterms:W3CDTF">2023-04-21T15:23:14Z</dcterms:modified>
</cp:coreProperties>
</file>