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4.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3" r:id="rId2"/>
    <p:sldMasterId id="2147483673" r:id="rId3"/>
    <p:sldMasterId id="2147483701" r:id="rId4"/>
    <p:sldMasterId id="2147483713" r:id="rId5"/>
  </p:sldMasterIdLst>
  <p:notesMasterIdLst>
    <p:notesMasterId r:id="rId68"/>
  </p:notesMasterIdLst>
  <p:sldIdLst>
    <p:sldId id="291" r:id="rId6"/>
    <p:sldId id="257" r:id="rId7"/>
    <p:sldId id="259" r:id="rId8"/>
    <p:sldId id="292" r:id="rId9"/>
    <p:sldId id="348" r:id="rId10"/>
    <p:sldId id="339" r:id="rId11"/>
    <p:sldId id="302" r:id="rId12"/>
    <p:sldId id="306" r:id="rId13"/>
    <p:sldId id="307" r:id="rId14"/>
    <p:sldId id="360" r:id="rId15"/>
    <p:sldId id="308" r:id="rId16"/>
    <p:sldId id="345" r:id="rId17"/>
    <p:sldId id="347" r:id="rId18"/>
    <p:sldId id="358" r:id="rId19"/>
    <p:sldId id="334" r:id="rId20"/>
    <p:sldId id="333" r:id="rId21"/>
    <p:sldId id="362" r:id="rId22"/>
    <p:sldId id="365" r:id="rId23"/>
    <p:sldId id="366" r:id="rId24"/>
    <p:sldId id="367" r:id="rId25"/>
    <p:sldId id="369" r:id="rId26"/>
    <p:sldId id="370" r:id="rId27"/>
    <p:sldId id="294" r:id="rId28"/>
    <p:sldId id="289" r:id="rId29"/>
    <p:sldId id="305" r:id="rId30"/>
    <p:sldId id="275" r:id="rId31"/>
    <p:sldId id="301" r:id="rId32"/>
    <p:sldId id="276" r:id="rId33"/>
    <p:sldId id="303" r:id="rId34"/>
    <p:sldId id="299" r:id="rId35"/>
    <p:sldId id="296" r:id="rId36"/>
    <p:sldId id="304" r:id="rId37"/>
    <p:sldId id="277" r:id="rId38"/>
    <p:sldId id="295" r:id="rId39"/>
    <p:sldId id="391" r:id="rId40"/>
    <p:sldId id="392" r:id="rId41"/>
    <p:sldId id="279" r:id="rId42"/>
    <p:sldId id="393" r:id="rId43"/>
    <p:sldId id="394" r:id="rId44"/>
    <p:sldId id="353" r:id="rId45"/>
    <p:sldId id="322" r:id="rId46"/>
    <p:sldId id="323" r:id="rId47"/>
    <p:sldId id="324" r:id="rId48"/>
    <p:sldId id="325" r:id="rId49"/>
    <p:sldId id="326" r:id="rId50"/>
    <p:sldId id="327" r:id="rId51"/>
    <p:sldId id="328" r:id="rId52"/>
    <p:sldId id="329" r:id="rId53"/>
    <p:sldId id="354" r:id="rId54"/>
    <p:sldId id="384" r:id="rId55"/>
    <p:sldId id="258" r:id="rId56"/>
    <p:sldId id="355" r:id="rId57"/>
    <p:sldId id="318" r:id="rId58"/>
    <p:sldId id="385" r:id="rId59"/>
    <p:sldId id="278" r:id="rId60"/>
    <p:sldId id="281" r:id="rId61"/>
    <p:sldId id="321" r:id="rId62"/>
    <p:sldId id="356" r:id="rId63"/>
    <p:sldId id="386" r:id="rId64"/>
    <p:sldId id="387" r:id="rId65"/>
    <p:sldId id="389" r:id="rId66"/>
    <p:sldId id="267" r:id="rId6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9" roundtripDataSignature="AMtx7mjiwnK5HELF+rllbVJbkKS37uxGX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6E67"/>
    <a:srgbClr val="825A2F"/>
    <a:srgbClr val="9E6F3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4" d="100"/>
          <a:sy n="104" d="100"/>
        </p:scale>
        <p:origin x="756"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notesMaster" Target="notesMasters/notesMaster1.xml"/><Relationship Id="rId89" Type="http://customschemas.google.com/relationships/presentationmetadata" Target="metadata"/><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slide" Target="slides/slide61.xml"/><Relationship Id="rId5" Type="http://schemas.openxmlformats.org/officeDocument/2006/relationships/slideMaster" Target="slideMasters/slideMaster5.xml"/><Relationship Id="rId61" Type="http://schemas.openxmlformats.org/officeDocument/2006/relationships/slide" Target="slides/slide56.xml"/><Relationship Id="rId90" Type="http://schemas.openxmlformats.org/officeDocument/2006/relationships/presProps" Target="pres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8" Type="http://schemas.openxmlformats.org/officeDocument/2006/relationships/slide" Target="slides/slide3.xml"/><Relationship Id="rId51" Type="http://schemas.openxmlformats.org/officeDocument/2006/relationships/slide" Target="slides/slide46.xml"/><Relationship Id="rId93"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 Type="http://schemas.openxmlformats.org/officeDocument/2006/relationships/slide" Target="slides/slide2.xml"/><Relationship Id="rId92"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216FA58-C327-4C5F-98F6-7C4955113298}" type="doc">
      <dgm:prSet loTypeId="urn:microsoft.com/office/officeart/2005/8/layout/radial4" loCatId="relationship" qsTypeId="urn:microsoft.com/office/officeart/2005/8/quickstyle/simple1" qsCatId="simple" csTypeId="urn:microsoft.com/office/officeart/2005/8/colors/colorful1" csCatId="colorful" phldr="1"/>
      <dgm:spPr/>
      <dgm:t>
        <a:bodyPr/>
        <a:lstStyle/>
        <a:p>
          <a:endParaRPr lang="en-US"/>
        </a:p>
      </dgm:t>
    </dgm:pt>
    <dgm:pt modelId="{94D95AEF-12D0-449A-BE4D-79C9334F2DFF}">
      <dgm:prSet phldrT="[Text]"/>
      <dgm:spPr/>
      <dgm:t>
        <a:bodyPr/>
        <a:lstStyle/>
        <a:p>
          <a:r>
            <a:rPr lang="en-US" dirty="0"/>
            <a:t>Archival Technical Services</a:t>
          </a:r>
        </a:p>
      </dgm:t>
    </dgm:pt>
    <dgm:pt modelId="{1DDD3631-C2FE-4A2A-A071-BD6EBAAF6A40}" type="parTrans" cxnId="{70A191A9-3B8A-4061-A896-153A16798E20}">
      <dgm:prSet/>
      <dgm:spPr/>
      <dgm:t>
        <a:bodyPr/>
        <a:lstStyle/>
        <a:p>
          <a:endParaRPr lang="en-US"/>
        </a:p>
      </dgm:t>
    </dgm:pt>
    <dgm:pt modelId="{1A6460A8-A409-4E4B-93A3-BB53269784B6}" type="sibTrans" cxnId="{70A191A9-3B8A-4061-A896-153A16798E20}">
      <dgm:prSet/>
      <dgm:spPr/>
      <dgm:t>
        <a:bodyPr/>
        <a:lstStyle/>
        <a:p>
          <a:endParaRPr lang="en-US"/>
        </a:p>
      </dgm:t>
    </dgm:pt>
    <dgm:pt modelId="{5C2A5C71-AACB-4792-A661-09862C8F15D5}">
      <dgm:prSet phldrT="[Text]"/>
      <dgm:spPr/>
      <dgm:t>
        <a:bodyPr/>
        <a:lstStyle/>
        <a:p>
          <a:r>
            <a:rPr lang="en-US" dirty="0" err="1"/>
            <a:t>Hilandar</a:t>
          </a:r>
          <a:r>
            <a:rPr lang="en-US" dirty="0"/>
            <a:t> Research Library</a:t>
          </a:r>
        </a:p>
      </dgm:t>
    </dgm:pt>
    <dgm:pt modelId="{ECFE5834-A29F-40FF-AFA9-792892498F3B}" type="parTrans" cxnId="{909815F5-54C6-4773-AE8A-7FDEBD73342D}">
      <dgm:prSet/>
      <dgm:spPr/>
      <dgm:t>
        <a:bodyPr/>
        <a:lstStyle/>
        <a:p>
          <a:endParaRPr lang="en-US"/>
        </a:p>
      </dgm:t>
    </dgm:pt>
    <dgm:pt modelId="{5D60950B-E67A-46A3-A83A-CC761475DF3E}" type="sibTrans" cxnId="{909815F5-54C6-4773-AE8A-7FDEBD73342D}">
      <dgm:prSet/>
      <dgm:spPr/>
      <dgm:t>
        <a:bodyPr/>
        <a:lstStyle/>
        <a:p>
          <a:endParaRPr lang="en-US"/>
        </a:p>
      </dgm:t>
    </dgm:pt>
    <dgm:pt modelId="{9CDBAEF6-39D1-48B1-AB42-02CE4200DDBA}">
      <dgm:prSet phldrT="[Text]"/>
      <dgm:spPr/>
      <dgm:t>
        <a:bodyPr/>
        <a:lstStyle/>
        <a:p>
          <a:r>
            <a:rPr lang="en-US" dirty="0"/>
            <a:t>Theatre Research Institute</a:t>
          </a:r>
        </a:p>
      </dgm:t>
    </dgm:pt>
    <dgm:pt modelId="{14DFD0BB-5F6D-4F89-8D16-A718AD5F42B9}" type="parTrans" cxnId="{8B478776-8669-4D34-9E7D-D4DAB2D26830}">
      <dgm:prSet/>
      <dgm:spPr/>
      <dgm:t>
        <a:bodyPr/>
        <a:lstStyle/>
        <a:p>
          <a:endParaRPr lang="en-US"/>
        </a:p>
      </dgm:t>
    </dgm:pt>
    <dgm:pt modelId="{F185B781-DA51-472A-9CF5-1A00F6FF7C2C}" type="sibTrans" cxnId="{8B478776-8669-4D34-9E7D-D4DAB2D26830}">
      <dgm:prSet/>
      <dgm:spPr/>
      <dgm:t>
        <a:bodyPr/>
        <a:lstStyle/>
        <a:p>
          <a:endParaRPr lang="en-US"/>
        </a:p>
      </dgm:t>
    </dgm:pt>
    <dgm:pt modelId="{A8C6EECB-8687-4488-9B22-70E9AD4D4CE9}">
      <dgm:prSet phldrT="[Text]"/>
      <dgm:spPr/>
      <dgm:t>
        <a:bodyPr/>
        <a:lstStyle/>
        <a:p>
          <a:r>
            <a:rPr lang="en-US" dirty="0"/>
            <a:t>Rare Books &amp; Manuscripts Library</a:t>
          </a:r>
        </a:p>
      </dgm:t>
    </dgm:pt>
    <dgm:pt modelId="{41D11FA8-2695-4440-B30B-A1823D49696F}" type="parTrans" cxnId="{71709882-C0BD-49D6-A500-18EF3DE0E139}">
      <dgm:prSet/>
      <dgm:spPr/>
      <dgm:t>
        <a:bodyPr/>
        <a:lstStyle/>
        <a:p>
          <a:endParaRPr lang="en-US"/>
        </a:p>
      </dgm:t>
    </dgm:pt>
    <dgm:pt modelId="{BC6C6C5A-42AD-4A1B-8604-3AC87D48722C}" type="sibTrans" cxnId="{71709882-C0BD-49D6-A500-18EF3DE0E139}">
      <dgm:prSet/>
      <dgm:spPr/>
      <dgm:t>
        <a:bodyPr/>
        <a:lstStyle/>
        <a:p>
          <a:endParaRPr lang="en-US"/>
        </a:p>
      </dgm:t>
    </dgm:pt>
    <dgm:pt modelId="{F52ED159-0F33-451E-BD4B-2031871CCB45}">
      <dgm:prSet/>
      <dgm:spPr/>
      <dgm:t>
        <a:bodyPr/>
        <a:lstStyle/>
        <a:p>
          <a:r>
            <a:rPr lang="en-US" dirty="0"/>
            <a:t>Byrd Polar and Climate Research Center Archival Program</a:t>
          </a:r>
        </a:p>
      </dgm:t>
    </dgm:pt>
    <dgm:pt modelId="{35F5F193-BA15-4738-B9D7-F0352F19F2C5}" type="parTrans" cxnId="{B5E3426E-82AC-43F7-AC74-0BFD30CA93EA}">
      <dgm:prSet/>
      <dgm:spPr/>
      <dgm:t>
        <a:bodyPr/>
        <a:lstStyle/>
        <a:p>
          <a:endParaRPr lang="en-US"/>
        </a:p>
      </dgm:t>
    </dgm:pt>
    <dgm:pt modelId="{02767C6A-88CD-43C1-8DAB-349684811B3A}" type="sibTrans" cxnId="{B5E3426E-82AC-43F7-AC74-0BFD30CA93EA}">
      <dgm:prSet/>
      <dgm:spPr/>
      <dgm:t>
        <a:bodyPr/>
        <a:lstStyle/>
        <a:p>
          <a:endParaRPr lang="en-US"/>
        </a:p>
      </dgm:t>
    </dgm:pt>
    <dgm:pt modelId="{6F1DFF4A-E05F-4421-860E-7A6B0BBF9B23}">
      <dgm:prSet/>
      <dgm:spPr/>
      <dgm:t>
        <a:bodyPr/>
        <a:lstStyle/>
        <a:p>
          <a:r>
            <a:rPr lang="en-US" dirty="0"/>
            <a:t>Ohio Public Policy Archives</a:t>
          </a:r>
        </a:p>
      </dgm:t>
    </dgm:pt>
    <dgm:pt modelId="{3B54AC22-88B5-4D4C-958B-E8716A36644C}" type="parTrans" cxnId="{BACBF9BF-E27F-4B03-89C2-0E239AA527DF}">
      <dgm:prSet/>
      <dgm:spPr/>
      <dgm:t>
        <a:bodyPr/>
        <a:lstStyle/>
        <a:p>
          <a:endParaRPr lang="en-US"/>
        </a:p>
      </dgm:t>
    </dgm:pt>
    <dgm:pt modelId="{94BF89CA-368C-4FD9-A36C-98923BCA8A87}" type="sibTrans" cxnId="{BACBF9BF-E27F-4B03-89C2-0E239AA527DF}">
      <dgm:prSet/>
      <dgm:spPr/>
      <dgm:t>
        <a:bodyPr/>
        <a:lstStyle/>
        <a:p>
          <a:endParaRPr lang="en-US"/>
        </a:p>
      </dgm:t>
    </dgm:pt>
    <dgm:pt modelId="{8F8A3C71-7882-4DF2-9C90-069D5C32367B}">
      <dgm:prSet/>
      <dgm:spPr/>
      <dgm:t>
        <a:bodyPr/>
        <a:lstStyle/>
        <a:p>
          <a:r>
            <a:rPr lang="en-US" dirty="0"/>
            <a:t>Area Studies</a:t>
          </a:r>
        </a:p>
      </dgm:t>
    </dgm:pt>
    <dgm:pt modelId="{8153518A-F648-4BC4-808E-0BBA965F8A4A}" type="parTrans" cxnId="{A776AA28-6FC3-4E95-805C-B2826826E7B6}">
      <dgm:prSet/>
      <dgm:spPr/>
      <dgm:t>
        <a:bodyPr/>
        <a:lstStyle/>
        <a:p>
          <a:endParaRPr lang="en-US"/>
        </a:p>
      </dgm:t>
    </dgm:pt>
    <dgm:pt modelId="{A9B83034-CA14-465C-9C09-DC3A560068FF}" type="sibTrans" cxnId="{A776AA28-6FC3-4E95-805C-B2826826E7B6}">
      <dgm:prSet/>
      <dgm:spPr/>
      <dgm:t>
        <a:bodyPr/>
        <a:lstStyle/>
        <a:p>
          <a:endParaRPr lang="en-US"/>
        </a:p>
      </dgm:t>
    </dgm:pt>
    <dgm:pt modelId="{7FC3472C-316C-4249-9884-7160E0778887}" type="pres">
      <dgm:prSet presAssocID="{4216FA58-C327-4C5F-98F6-7C4955113298}" presName="cycle" presStyleCnt="0">
        <dgm:presLayoutVars>
          <dgm:chMax val="1"/>
          <dgm:dir/>
          <dgm:animLvl val="ctr"/>
          <dgm:resizeHandles val="exact"/>
        </dgm:presLayoutVars>
      </dgm:prSet>
      <dgm:spPr/>
    </dgm:pt>
    <dgm:pt modelId="{6497EE82-1AE4-4C1F-A136-ADC013AB5E95}" type="pres">
      <dgm:prSet presAssocID="{94D95AEF-12D0-449A-BE4D-79C9334F2DFF}" presName="centerShape" presStyleLbl="node0" presStyleIdx="0" presStyleCnt="1"/>
      <dgm:spPr/>
    </dgm:pt>
    <dgm:pt modelId="{D58C4830-A62D-48C9-974C-E7537A717490}" type="pres">
      <dgm:prSet presAssocID="{ECFE5834-A29F-40FF-AFA9-792892498F3B}" presName="parTrans" presStyleLbl="bgSibTrans2D1" presStyleIdx="0" presStyleCnt="6"/>
      <dgm:spPr/>
    </dgm:pt>
    <dgm:pt modelId="{1189A06A-7FDC-4437-B8FF-998E718A97DB}" type="pres">
      <dgm:prSet presAssocID="{5C2A5C71-AACB-4792-A661-09862C8F15D5}" presName="node" presStyleLbl="node1" presStyleIdx="0" presStyleCnt="6">
        <dgm:presLayoutVars>
          <dgm:bulletEnabled val="1"/>
        </dgm:presLayoutVars>
      </dgm:prSet>
      <dgm:spPr/>
    </dgm:pt>
    <dgm:pt modelId="{7B8862E9-BEBF-429F-A984-83010FA3080A}" type="pres">
      <dgm:prSet presAssocID="{14DFD0BB-5F6D-4F89-8D16-A718AD5F42B9}" presName="parTrans" presStyleLbl="bgSibTrans2D1" presStyleIdx="1" presStyleCnt="6"/>
      <dgm:spPr/>
    </dgm:pt>
    <dgm:pt modelId="{360A5EF0-D30D-4E5A-A75E-8C55ED30E3E6}" type="pres">
      <dgm:prSet presAssocID="{9CDBAEF6-39D1-48B1-AB42-02CE4200DDBA}" presName="node" presStyleLbl="node1" presStyleIdx="1" presStyleCnt="6">
        <dgm:presLayoutVars>
          <dgm:bulletEnabled val="1"/>
        </dgm:presLayoutVars>
      </dgm:prSet>
      <dgm:spPr/>
    </dgm:pt>
    <dgm:pt modelId="{3BCB9804-9F36-4BC5-A5E4-EDF142A7E574}" type="pres">
      <dgm:prSet presAssocID="{41D11FA8-2695-4440-B30B-A1823D49696F}" presName="parTrans" presStyleLbl="bgSibTrans2D1" presStyleIdx="2" presStyleCnt="6"/>
      <dgm:spPr/>
    </dgm:pt>
    <dgm:pt modelId="{4649EA59-6BF9-4ABC-A457-06FE86BD98A7}" type="pres">
      <dgm:prSet presAssocID="{A8C6EECB-8687-4488-9B22-70E9AD4D4CE9}" presName="node" presStyleLbl="node1" presStyleIdx="2" presStyleCnt="6">
        <dgm:presLayoutVars>
          <dgm:bulletEnabled val="1"/>
        </dgm:presLayoutVars>
      </dgm:prSet>
      <dgm:spPr/>
    </dgm:pt>
    <dgm:pt modelId="{D18C0DC1-E2F0-4FEF-88CD-14FCDC3EE4C0}" type="pres">
      <dgm:prSet presAssocID="{35F5F193-BA15-4738-B9D7-F0352F19F2C5}" presName="parTrans" presStyleLbl="bgSibTrans2D1" presStyleIdx="3" presStyleCnt="6"/>
      <dgm:spPr/>
    </dgm:pt>
    <dgm:pt modelId="{98EF7E0A-A901-4A4C-8FD6-91A910DF8BD1}" type="pres">
      <dgm:prSet presAssocID="{F52ED159-0F33-451E-BD4B-2031871CCB45}" presName="node" presStyleLbl="node1" presStyleIdx="3" presStyleCnt="6">
        <dgm:presLayoutVars>
          <dgm:bulletEnabled val="1"/>
        </dgm:presLayoutVars>
      </dgm:prSet>
      <dgm:spPr/>
    </dgm:pt>
    <dgm:pt modelId="{0F7D5F98-0060-4F8C-B8C1-68F46066E783}" type="pres">
      <dgm:prSet presAssocID="{3B54AC22-88B5-4D4C-958B-E8716A36644C}" presName="parTrans" presStyleLbl="bgSibTrans2D1" presStyleIdx="4" presStyleCnt="6"/>
      <dgm:spPr/>
    </dgm:pt>
    <dgm:pt modelId="{006EAE7F-F31F-4478-A64F-C9215DAB9B7D}" type="pres">
      <dgm:prSet presAssocID="{6F1DFF4A-E05F-4421-860E-7A6B0BBF9B23}" presName="node" presStyleLbl="node1" presStyleIdx="4" presStyleCnt="6">
        <dgm:presLayoutVars>
          <dgm:bulletEnabled val="1"/>
        </dgm:presLayoutVars>
      </dgm:prSet>
      <dgm:spPr/>
    </dgm:pt>
    <dgm:pt modelId="{EC64D48D-0F54-4BBB-A16C-BBDD29B5C7A6}" type="pres">
      <dgm:prSet presAssocID="{8153518A-F648-4BC4-808E-0BBA965F8A4A}" presName="parTrans" presStyleLbl="bgSibTrans2D1" presStyleIdx="5" presStyleCnt="6"/>
      <dgm:spPr/>
    </dgm:pt>
    <dgm:pt modelId="{A5F2EA2A-5CA4-4775-B33D-B51D89C9036C}" type="pres">
      <dgm:prSet presAssocID="{8F8A3C71-7882-4DF2-9C90-069D5C32367B}" presName="node" presStyleLbl="node1" presStyleIdx="5" presStyleCnt="6">
        <dgm:presLayoutVars>
          <dgm:bulletEnabled val="1"/>
        </dgm:presLayoutVars>
      </dgm:prSet>
      <dgm:spPr/>
    </dgm:pt>
  </dgm:ptLst>
  <dgm:cxnLst>
    <dgm:cxn modelId="{8256B501-6CA8-4D8A-A72E-75A9459120A9}" type="presOf" srcId="{5C2A5C71-AACB-4792-A661-09862C8F15D5}" destId="{1189A06A-7FDC-4437-B8FF-998E718A97DB}" srcOrd="0" destOrd="0" presId="urn:microsoft.com/office/officeart/2005/8/layout/radial4"/>
    <dgm:cxn modelId="{51B69617-F5A9-4A70-8D3D-F0D8588CD055}" type="presOf" srcId="{8153518A-F648-4BC4-808E-0BBA965F8A4A}" destId="{EC64D48D-0F54-4BBB-A16C-BBDD29B5C7A6}" srcOrd="0" destOrd="0" presId="urn:microsoft.com/office/officeart/2005/8/layout/radial4"/>
    <dgm:cxn modelId="{A776AA28-6FC3-4E95-805C-B2826826E7B6}" srcId="{94D95AEF-12D0-449A-BE4D-79C9334F2DFF}" destId="{8F8A3C71-7882-4DF2-9C90-069D5C32367B}" srcOrd="5" destOrd="0" parTransId="{8153518A-F648-4BC4-808E-0BBA965F8A4A}" sibTransId="{A9B83034-CA14-465C-9C09-DC3A560068FF}"/>
    <dgm:cxn modelId="{CBC40631-5E69-481D-8981-AA977051AE39}" type="presOf" srcId="{4216FA58-C327-4C5F-98F6-7C4955113298}" destId="{7FC3472C-316C-4249-9884-7160E0778887}" srcOrd="0" destOrd="0" presId="urn:microsoft.com/office/officeart/2005/8/layout/radial4"/>
    <dgm:cxn modelId="{49563F48-FE5D-4AC5-922D-58EB2EDC48B6}" type="presOf" srcId="{ECFE5834-A29F-40FF-AFA9-792892498F3B}" destId="{D58C4830-A62D-48C9-974C-E7537A717490}" srcOrd="0" destOrd="0" presId="urn:microsoft.com/office/officeart/2005/8/layout/radial4"/>
    <dgm:cxn modelId="{CDFBF268-1E5F-4B19-9AEE-6B671C901582}" type="presOf" srcId="{14DFD0BB-5F6D-4F89-8D16-A718AD5F42B9}" destId="{7B8862E9-BEBF-429F-A984-83010FA3080A}" srcOrd="0" destOrd="0" presId="urn:microsoft.com/office/officeart/2005/8/layout/radial4"/>
    <dgm:cxn modelId="{B5E3426E-82AC-43F7-AC74-0BFD30CA93EA}" srcId="{94D95AEF-12D0-449A-BE4D-79C9334F2DFF}" destId="{F52ED159-0F33-451E-BD4B-2031871CCB45}" srcOrd="3" destOrd="0" parTransId="{35F5F193-BA15-4738-B9D7-F0352F19F2C5}" sibTransId="{02767C6A-88CD-43C1-8DAB-349684811B3A}"/>
    <dgm:cxn modelId="{8B478776-8669-4D34-9E7D-D4DAB2D26830}" srcId="{94D95AEF-12D0-449A-BE4D-79C9334F2DFF}" destId="{9CDBAEF6-39D1-48B1-AB42-02CE4200DDBA}" srcOrd="1" destOrd="0" parTransId="{14DFD0BB-5F6D-4F89-8D16-A718AD5F42B9}" sibTransId="{F185B781-DA51-472A-9CF5-1A00F6FF7C2C}"/>
    <dgm:cxn modelId="{71709882-C0BD-49D6-A500-18EF3DE0E139}" srcId="{94D95AEF-12D0-449A-BE4D-79C9334F2DFF}" destId="{A8C6EECB-8687-4488-9B22-70E9AD4D4CE9}" srcOrd="2" destOrd="0" parTransId="{41D11FA8-2695-4440-B30B-A1823D49696F}" sibTransId="{BC6C6C5A-42AD-4A1B-8604-3AC87D48722C}"/>
    <dgm:cxn modelId="{37729889-2D8D-4668-9306-BD8E679B0655}" type="presOf" srcId="{8F8A3C71-7882-4DF2-9C90-069D5C32367B}" destId="{A5F2EA2A-5CA4-4775-B33D-B51D89C9036C}" srcOrd="0" destOrd="0" presId="urn:microsoft.com/office/officeart/2005/8/layout/radial4"/>
    <dgm:cxn modelId="{406BBC8D-55BB-4F1F-AAD9-ED924361DEA3}" type="presOf" srcId="{6F1DFF4A-E05F-4421-860E-7A6B0BBF9B23}" destId="{006EAE7F-F31F-4478-A64F-C9215DAB9B7D}" srcOrd="0" destOrd="0" presId="urn:microsoft.com/office/officeart/2005/8/layout/radial4"/>
    <dgm:cxn modelId="{4EF1B19B-8167-406E-9B76-08A2400F976A}" type="presOf" srcId="{35F5F193-BA15-4738-B9D7-F0352F19F2C5}" destId="{D18C0DC1-E2F0-4FEF-88CD-14FCDC3EE4C0}" srcOrd="0" destOrd="0" presId="urn:microsoft.com/office/officeart/2005/8/layout/radial4"/>
    <dgm:cxn modelId="{AF312FA2-BDB7-45E1-8BC6-332A63F01058}" type="presOf" srcId="{F52ED159-0F33-451E-BD4B-2031871CCB45}" destId="{98EF7E0A-A901-4A4C-8FD6-91A910DF8BD1}" srcOrd="0" destOrd="0" presId="urn:microsoft.com/office/officeart/2005/8/layout/radial4"/>
    <dgm:cxn modelId="{70A191A9-3B8A-4061-A896-153A16798E20}" srcId="{4216FA58-C327-4C5F-98F6-7C4955113298}" destId="{94D95AEF-12D0-449A-BE4D-79C9334F2DFF}" srcOrd="0" destOrd="0" parTransId="{1DDD3631-C2FE-4A2A-A071-BD6EBAAF6A40}" sibTransId="{1A6460A8-A409-4E4B-93A3-BB53269784B6}"/>
    <dgm:cxn modelId="{BACBF9BF-E27F-4B03-89C2-0E239AA527DF}" srcId="{94D95AEF-12D0-449A-BE4D-79C9334F2DFF}" destId="{6F1DFF4A-E05F-4421-860E-7A6B0BBF9B23}" srcOrd="4" destOrd="0" parTransId="{3B54AC22-88B5-4D4C-958B-E8716A36644C}" sibTransId="{94BF89CA-368C-4FD9-A36C-98923BCA8A87}"/>
    <dgm:cxn modelId="{AD71CFC3-9D02-41D3-A004-41A32685DD34}" type="presOf" srcId="{3B54AC22-88B5-4D4C-958B-E8716A36644C}" destId="{0F7D5F98-0060-4F8C-B8C1-68F46066E783}" srcOrd="0" destOrd="0" presId="urn:microsoft.com/office/officeart/2005/8/layout/radial4"/>
    <dgm:cxn modelId="{B2F3F9D0-27A9-4463-B03D-B23A30D87BD8}" type="presOf" srcId="{A8C6EECB-8687-4488-9B22-70E9AD4D4CE9}" destId="{4649EA59-6BF9-4ABC-A457-06FE86BD98A7}" srcOrd="0" destOrd="0" presId="urn:microsoft.com/office/officeart/2005/8/layout/radial4"/>
    <dgm:cxn modelId="{5C32DDD6-987D-4A18-9B4A-7D0AF91F4BF2}" type="presOf" srcId="{9CDBAEF6-39D1-48B1-AB42-02CE4200DDBA}" destId="{360A5EF0-D30D-4E5A-A75E-8C55ED30E3E6}" srcOrd="0" destOrd="0" presId="urn:microsoft.com/office/officeart/2005/8/layout/radial4"/>
    <dgm:cxn modelId="{4632B9DC-F095-44EE-B1D6-4058287096A9}" type="presOf" srcId="{41D11FA8-2695-4440-B30B-A1823D49696F}" destId="{3BCB9804-9F36-4BC5-A5E4-EDF142A7E574}" srcOrd="0" destOrd="0" presId="urn:microsoft.com/office/officeart/2005/8/layout/radial4"/>
    <dgm:cxn modelId="{9FA9BFDD-3368-4191-9761-0ACBA38BB593}" type="presOf" srcId="{94D95AEF-12D0-449A-BE4D-79C9334F2DFF}" destId="{6497EE82-1AE4-4C1F-A136-ADC013AB5E95}" srcOrd="0" destOrd="0" presId="urn:microsoft.com/office/officeart/2005/8/layout/radial4"/>
    <dgm:cxn modelId="{909815F5-54C6-4773-AE8A-7FDEBD73342D}" srcId="{94D95AEF-12D0-449A-BE4D-79C9334F2DFF}" destId="{5C2A5C71-AACB-4792-A661-09862C8F15D5}" srcOrd="0" destOrd="0" parTransId="{ECFE5834-A29F-40FF-AFA9-792892498F3B}" sibTransId="{5D60950B-E67A-46A3-A83A-CC761475DF3E}"/>
    <dgm:cxn modelId="{1E68191E-F89F-47CE-AF8C-F2832E93449A}" type="presParOf" srcId="{7FC3472C-316C-4249-9884-7160E0778887}" destId="{6497EE82-1AE4-4C1F-A136-ADC013AB5E95}" srcOrd="0" destOrd="0" presId="urn:microsoft.com/office/officeart/2005/8/layout/radial4"/>
    <dgm:cxn modelId="{4BCF6392-153C-41CE-9EEA-7D13D9D33D0B}" type="presParOf" srcId="{7FC3472C-316C-4249-9884-7160E0778887}" destId="{D58C4830-A62D-48C9-974C-E7537A717490}" srcOrd="1" destOrd="0" presId="urn:microsoft.com/office/officeart/2005/8/layout/radial4"/>
    <dgm:cxn modelId="{9DAC64DD-A45E-488F-8BF5-15B6C2021831}" type="presParOf" srcId="{7FC3472C-316C-4249-9884-7160E0778887}" destId="{1189A06A-7FDC-4437-B8FF-998E718A97DB}" srcOrd="2" destOrd="0" presId="urn:microsoft.com/office/officeart/2005/8/layout/radial4"/>
    <dgm:cxn modelId="{CC4F7954-C8D7-413C-B117-327540FF4934}" type="presParOf" srcId="{7FC3472C-316C-4249-9884-7160E0778887}" destId="{7B8862E9-BEBF-429F-A984-83010FA3080A}" srcOrd="3" destOrd="0" presId="urn:microsoft.com/office/officeart/2005/8/layout/radial4"/>
    <dgm:cxn modelId="{34988294-8D90-45EE-B338-BF9C7C226B62}" type="presParOf" srcId="{7FC3472C-316C-4249-9884-7160E0778887}" destId="{360A5EF0-D30D-4E5A-A75E-8C55ED30E3E6}" srcOrd="4" destOrd="0" presId="urn:microsoft.com/office/officeart/2005/8/layout/radial4"/>
    <dgm:cxn modelId="{8CB8F56E-B688-4267-BC13-255D43EE6715}" type="presParOf" srcId="{7FC3472C-316C-4249-9884-7160E0778887}" destId="{3BCB9804-9F36-4BC5-A5E4-EDF142A7E574}" srcOrd="5" destOrd="0" presId="urn:microsoft.com/office/officeart/2005/8/layout/radial4"/>
    <dgm:cxn modelId="{4DFEDC90-6AFD-4E7A-812A-4147D57EA730}" type="presParOf" srcId="{7FC3472C-316C-4249-9884-7160E0778887}" destId="{4649EA59-6BF9-4ABC-A457-06FE86BD98A7}" srcOrd="6" destOrd="0" presId="urn:microsoft.com/office/officeart/2005/8/layout/radial4"/>
    <dgm:cxn modelId="{C64BE4B7-CC21-45C0-8DCB-E5C5E0EE8669}" type="presParOf" srcId="{7FC3472C-316C-4249-9884-7160E0778887}" destId="{D18C0DC1-E2F0-4FEF-88CD-14FCDC3EE4C0}" srcOrd="7" destOrd="0" presId="urn:microsoft.com/office/officeart/2005/8/layout/radial4"/>
    <dgm:cxn modelId="{7BFE2F7B-7D16-4E81-B752-D06CA8333348}" type="presParOf" srcId="{7FC3472C-316C-4249-9884-7160E0778887}" destId="{98EF7E0A-A901-4A4C-8FD6-91A910DF8BD1}" srcOrd="8" destOrd="0" presId="urn:microsoft.com/office/officeart/2005/8/layout/radial4"/>
    <dgm:cxn modelId="{3FB40842-3CDE-4986-87DD-A72D53704055}" type="presParOf" srcId="{7FC3472C-316C-4249-9884-7160E0778887}" destId="{0F7D5F98-0060-4F8C-B8C1-68F46066E783}" srcOrd="9" destOrd="0" presId="urn:microsoft.com/office/officeart/2005/8/layout/radial4"/>
    <dgm:cxn modelId="{799ED75B-5527-4FA0-BA1E-5B034FC53323}" type="presParOf" srcId="{7FC3472C-316C-4249-9884-7160E0778887}" destId="{006EAE7F-F31F-4478-A64F-C9215DAB9B7D}" srcOrd="10" destOrd="0" presId="urn:microsoft.com/office/officeart/2005/8/layout/radial4"/>
    <dgm:cxn modelId="{CC585C14-F352-4806-A63E-5087AD020AEF}" type="presParOf" srcId="{7FC3472C-316C-4249-9884-7160E0778887}" destId="{EC64D48D-0F54-4BBB-A16C-BBDD29B5C7A6}" srcOrd="11" destOrd="0" presId="urn:microsoft.com/office/officeart/2005/8/layout/radial4"/>
    <dgm:cxn modelId="{A78D802E-E2BF-4756-9F62-52FC0DBC53F6}" type="presParOf" srcId="{7FC3472C-316C-4249-9884-7160E0778887}" destId="{A5F2EA2A-5CA4-4775-B33D-B51D89C9036C}" srcOrd="12"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3EE6B9-DC81-4C34-B5D6-FDA56093E45C}" type="doc">
      <dgm:prSet loTypeId="urn:microsoft.com/office/officeart/2005/8/layout/hierarchy2" loCatId="hierarchy" qsTypeId="urn:microsoft.com/office/officeart/2005/8/quickstyle/simple1" qsCatId="simple" csTypeId="urn:microsoft.com/office/officeart/2005/8/colors/colorful1" csCatId="colorful" phldr="1"/>
      <dgm:spPr/>
      <dgm:t>
        <a:bodyPr/>
        <a:lstStyle/>
        <a:p>
          <a:endParaRPr lang="en-US"/>
        </a:p>
      </dgm:t>
    </dgm:pt>
    <dgm:pt modelId="{C96112C3-F2FD-4F64-830B-07EE0761768C}">
      <dgm:prSet phldrT="[Text]"/>
      <dgm:spPr/>
      <dgm:t>
        <a:bodyPr/>
        <a:lstStyle/>
        <a:p>
          <a:r>
            <a:rPr lang="en-US" dirty="0"/>
            <a:t>Archival Technical Services Manager</a:t>
          </a:r>
        </a:p>
      </dgm:t>
    </dgm:pt>
    <dgm:pt modelId="{8756BA25-F092-4296-9400-B9D2E04BDCBC}" type="parTrans" cxnId="{1A860CB0-BDD6-489F-97D2-A676B2F67153}">
      <dgm:prSet/>
      <dgm:spPr/>
      <dgm:t>
        <a:bodyPr/>
        <a:lstStyle/>
        <a:p>
          <a:endParaRPr lang="en-US"/>
        </a:p>
      </dgm:t>
    </dgm:pt>
    <dgm:pt modelId="{C93ECBFC-8EC3-4FE3-9266-815C76AA105D}" type="sibTrans" cxnId="{1A860CB0-BDD6-489F-97D2-A676B2F67153}">
      <dgm:prSet/>
      <dgm:spPr/>
      <dgm:t>
        <a:bodyPr/>
        <a:lstStyle/>
        <a:p>
          <a:endParaRPr lang="en-US"/>
        </a:p>
      </dgm:t>
    </dgm:pt>
    <dgm:pt modelId="{C4DE2E47-3FFF-46DB-A03B-9A891BE13398}">
      <dgm:prSet phldrT="[Text]"/>
      <dgm:spPr/>
      <dgm:t>
        <a:bodyPr/>
        <a:lstStyle/>
        <a:p>
          <a:r>
            <a:rPr lang="en-US" dirty="0"/>
            <a:t>Intake &amp; Accessioning Lead Archivist*</a:t>
          </a:r>
        </a:p>
      </dgm:t>
    </dgm:pt>
    <dgm:pt modelId="{7C9D239D-EE0A-42C2-BF3C-E81FEBEE73B3}" type="parTrans" cxnId="{EB7471ED-4FAC-4EC9-A766-080672B133F2}">
      <dgm:prSet/>
      <dgm:spPr/>
      <dgm:t>
        <a:bodyPr/>
        <a:lstStyle/>
        <a:p>
          <a:endParaRPr lang="en-US"/>
        </a:p>
      </dgm:t>
    </dgm:pt>
    <dgm:pt modelId="{A6990357-F2C5-4131-A074-8DAFB6EBA36C}" type="sibTrans" cxnId="{EB7471ED-4FAC-4EC9-A766-080672B133F2}">
      <dgm:prSet/>
      <dgm:spPr/>
      <dgm:t>
        <a:bodyPr/>
        <a:lstStyle/>
        <a:p>
          <a:endParaRPr lang="en-US"/>
        </a:p>
      </dgm:t>
    </dgm:pt>
    <dgm:pt modelId="{E7BA2475-0464-401F-BC64-1B5A5493BFF0}">
      <dgm:prSet phldrT="[Text]"/>
      <dgm:spPr/>
      <dgm:t>
        <a:bodyPr/>
        <a:lstStyle/>
        <a:p>
          <a:r>
            <a:rPr lang="en-US" dirty="0"/>
            <a:t>Intake &amp; Accessioning Archivist</a:t>
          </a:r>
        </a:p>
      </dgm:t>
    </dgm:pt>
    <dgm:pt modelId="{AE79FFAC-25F2-4A2A-AAEE-BCEAE3A73F4B}" type="parTrans" cxnId="{5C34BFF0-9600-4C06-ACB5-5312972CC0BD}">
      <dgm:prSet/>
      <dgm:spPr/>
      <dgm:t>
        <a:bodyPr/>
        <a:lstStyle/>
        <a:p>
          <a:endParaRPr lang="en-US"/>
        </a:p>
      </dgm:t>
    </dgm:pt>
    <dgm:pt modelId="{C1C56B7F-4041-4980-93AA-4ED3F3EA72DB}" type="sibTrans" cxnId="{5C34BFF0-9600-4C06-ACB5-5312972CC0BD}">
      <dgm:prSet/>
      <dgm:spPr/>
      <dgm:t>
        <a:bodyPr/>
        <a:lstStyle/>
        <a:p>
          <a:endParaRPr lang="en-US"/>
        </a:p>
      </dgm:t>
    </dgm:pt>
    <dgm:pt modelId="{2A453B17-56AF-46F0-AF87-88DC482402C3}">
      <dgm:prSet phldrT="[Text]"/>
      <dgm:spPr/>
      <dgm:t>
        <a:bodyPr/>
        <a:lstStyle/>
        <a:p>
          <a:r>
            <a:rPr lang="en-US" dirty="0"/>
            <a:t>Accessioning Archivist</a:t>
          </a:r>
        </a:p>
      </dgm:t>
    </dgm:pt>
    <dgm:pt modelId="{980046EB-56CF-49D2-90A1-6E7EF4F017E2}" type="parTrans" cxnId="{4F7A1D7D-6332-4B8C-8CB4-8DEE67D20D30}">
      <dgm:prSet/>
      <dgm:spPr/>
      <dgm:t>
        <a:bodyPr/>
        <a:lstStyle/>
        <a:p>
          <a:endParaRPr lang="en-US"/>
        </a:p>
      </dgm:t>
    </dgm:pt>
    <dgm:pt modelId="{63A1A82E-DAE5-4079-B031-A39686505D7F}" type="sibTrans" cxnId="{4F7A1D7D-6332-4B8C-8CB4-8DEE67D20D30}">
      <dgm:prSet/>
      <dgm:spPr/>
      <dgm:t>
        <a:bodyPr/>
        <a:lstStyle/>
        <a:p>
          <a:endParaRPr lang="en-US"/>
        </a:p>
      </dgm:t>
    </dgm:pt>
    <dgm:pt modelId="{E8A611DD-427A-4F38-B827-69EDD0815521}">
      <dgm:prSet phldrT="[Text]"/>
      <dgm:spPr/>
      <dgm:t>
        <a:bodyPr/>
        <a:lstStyle/>
        <a:p>
          <a:r>
            <a:rPr lang="en-US" dirty="0"/>
            <a:t>Collections Management Lead Archivist</a:t>
          </a:r>
        </a:p>
      </dgm:t>
    </dgm:pt>
    <dgm:pt modelId="{13D9FF0B-E2D9-47E2-94EA-817EAC12C466}" type="parTrans" cxnId="{3F95A894-80C5-49BA-9B50-2FC8F9FB470E}">
      <dgm:prSet/>
      <dgm:spPr/>
      <dgm:t>
        <a:bodyPr/>
        <a:lstStyle/>
        <a:p>
          <a:endParaRPr lang="en-US"/>
        </a:p>
      </dgm:t>
    </dgm:pt>
    <dgm:pt modelId="{DDBEEB26-1928-481B-8D5B-8071323ED50F}" type="sibTrans" cxnId="{3F95A894-80C5-49BA-9B50-2FC8F9FB470E}">
      <dgm:prSet/>
      <dgm:spPr/>
      <dgm:t>
        <a:bodyPr/>
        <a:lstStyle/>
        <a:p>
          <a:endParaRPr lang="en-US"/>
        </a:p>
      </dgm:t>
    </dgm:pt>
    <dgm:pt modelId="{6833BCB7-EAC9-4D16-9050-026A88AD2423}">
      <dgm:prSet phldrT="[Text]"/>
      <dgm:spPr/>
      <dgm:t>
        <a:bodyPr/>
        <a:lstStyle/>
        <a:p>
          <a:r>
            <a:rPr lang="en-US" dirty="0"/>
            <a:t>Collections Management Archivist</a:t>
          </a:r>
        </a:p>
      </dgm:t>
    </dgm:pt>
    <dgm:pt modelId="{023B7702-B9AB-454F-9A3A-2F28AA7889FE}" type="parTrans" cxnId="{FCC09C1E-7883-4785-A377-B1B945DFC1E9}">
      <dgm:prSet/>
      <dgm:spPr/>
      <dgm:t>
        <a:bodyPr/>
        <a:lstStyle/>
        <a:p>
          <a:endParaRPr lang="en-US"/>
        </a:p>
      </dgm:t>
    </dgm:pt>
    <dgm:pt modelId="{18A7BC97-AE40-4336-B42B-682CEC45CF68}" type="sibTrans" cxnId="{FCC09C1E-7883-4785-A377-B1B945DFC1E9}">
      <dgm:prSet/>
      <dgm:spPr/>
      <dgm:t>
        <a:bodyPr/>
        <a:lstStyle/>
        <a:p>
          <a:endParaRPr lang="en-US"/>
        </a:p>
      </dgm:t>
    </dgm:pt>
    <dgm:pt modelId="{18FBCC49-2E85-4E0C-AF33-3751F50DBB8C}">
      <dgm:prSet/>
      <dgm:spPr/>
      <dgm:t>
        <a:bodyPr/>
        <a:lstStyle/>
        <a:p>
          <a:r>
            <a:rPr lang="en-US" dirty="0"/>
            <a:t>Collections Management Archivist</a:t>
          </a:r>
        </a:p>
      </dgm:t>
    </dgm:pt>
    <dgm:pt modelId="{67872375-E708-4127-893A-AE0C4E54D23F}" type="parTrans" cxnId="{8AF92F26-929A-44E9-B20B-2EB1ED707818}">
      <dgm:prSet/>
      <dgm:spPr/>
      <dgm:t>
        <a:bodyPr/>
        <a:lstStyle/>
        <a:p>
          <a:endParaRPr lang="en-US"/>
        </a:p>
      </dgm:t>
    </dgm:pt>
    <dgm:pt modelId="{F428DE5B-C2FB-4CA7-B3F2-5E255504C91C}" type="sibTrans" cxnId="{8AF92F26-929A-44E9-B20B-2EB1ED707818}">
      <dgm:prSet/>
      <dgm:spPr/>
      <dgm:t>
        <a:bodyPr/>
        <a:lstStyle/>
        <a:p>
          <a:endParaRPr lang="en-US"/>
        </a:p>
      </dgm:t>
    </dgm:pt>
    <dgm:pt modelId="{1B373BA2-6616-4276-A51C-26F4EA34F316}">
      <dgm:prSet/>
      <dgm:spPr/>
      <dgm:t>
        <a:bodyPr/>
        <a:lstStyle/>
        <a:p>
          <a:r>
            <a:rPr lang="en-US" dirty="0"/>
            <a:t>Accessioning Archivist*</a:t>
          </a:r>
        </a:p>
      </dgm:t>
    </dgm:pt>
    <dgm:pt modelId="{230DDA46-A3E3-494F-83B6-521511EBF96C}" type="parTrans" cxnId="{92385739-7257-4A37-B45B-36B08B56795E}">
      <dgm:prSet/>
      <dgm:spPr/>
      <dgm:t>
        <a:bodyPr/>
        <a:lstStyle/>
        <a:p>
          <a:endParaRPr lang="en-US"/>
        </a:p>
      </dgm:t>
    </dgm:pt>
    <dgm:pt modelId="{6841F5AA-23F4-493C-90CF-3A83D11930D8}" type="sibTrans" cxnId="{92385739-7257-4A37-B45B-36B08B56795E}">
      <dgm:prSet/>
      <dgm:spPr/>
      <dgm:t>
        <a:bodyPr/>
        <a:lstStyle/>
        <a:p>
          <a:endParaRPr lang="en-US"/>
        </a:p>
      </dgm:t>
    </dgm:pt>
    <dgm:pt modelId="{12169734-F596-4348-A756-C0B657999D87}">
      <dgm:prSet/>
      <dgm:spPr/>
      <dgm:t>
        <a:bodyPr/>
        <a:lstStyle/>
        <a:p>
          <a:r>
            <a:rPr lang="en-US" dirty="0"/>
            <a:t>lots of student employees</a:t>
          </a:r>
        </a:p>
      </dgm:t>
    </dgm:pt>
    <dgm:pt modelId="{A4F605D1-AA7B-457A-88F4-F22F2C81B20B}" type="parTrans" cxnId="{0EF38141-FC8D-4392-8471-F58E4D2E3582}">
      <dgm:prSet/>
      <dgm:spPr/>
      <dgm:t>
        <a:bodyPr/>
        <a:lstStyle/>
        <a:p>
          <a:endParaRPr lang="en-US"/>
        </a:p>
      </dgm:t>
    </dgm:pt>
    <dgm:pt modelId="{F55B215E-851B-4CC2-84B3-B9B9B9219B26}" type="sibTrans" cxnId="{0EF38141-FC8D-4392-8471-F58E4D2E3582}">
      <dgm:prSet/>
      <dgm:spPr/>
      <dgm:t>
        <a:bodyPr/>
        <a:lstStyle/>
        <a:p>
          <a:endParaRPr lang="en-US"/>
        </a:p>
      </dgm:t>
    </dgm:pt>
    <dgm:pt modelId="{C2E2AC98-2446-4F95-9EE4-B911B3F56038}" type="pres">
      <dgm:prSet presAssocID="{333EE6B9-DC81-4C34-B5D6-FDA56093E45C}" presName="diagram" presStyleCnt="0">
        <dgm:presLayoutVars>
          <dgm:chPref val="1"/>
          <dgm:dir/>
          <dgm:animOne val="branch"/>
          <dgm:animLvl val="lvl"/>
          <dgm:resizeHandles val="exact"/>
        </dgm:presLayoutVars>
      </dgm:prSet>
      <dgm:spPr/>
    </dgm:pt>
    <dgm:pt modelId="{868CC601-79A1-4AC1-9317-50A29F5C6E5E}" type="pres">
      <dgm:prSet presAssocID="{C96112C3-F2FD-4F64-830B-07EE0761768C}" presName="root1" presStyleCnt="0"/>
      <dgm:spPr/>
    </dgm:pt>
    <dgm:pt modelId="{281798D5-2218-4A47-93E1-5ED327D064DD}" type="pres">
      <dgm:prSet presAssocID="{C96112C3-F2FD-4F64-830B-07EE0761768C}" presName="LevelOneTextNode" presStyleLbl="node0" presStyleIdx="0" presStyleCnt="1">
        <dgm:presLayoutVars>
          <dgm:chPref val="3"/>
        </dgm:presLayoutVars>
      </dgm:prSet>
      <dgm:spPr/>
    </dgm:pt>
    <dgm:pt modelId="{3138613F-B1FB-4217-9265-A6EFFD542BA0}" type="pres">
      <dgm:prSet presAssocID="{C96112C3-F2FD-4F64-830B-07EE0761768C}" presName="level2hierChild" presStyleCnt="0"/>
      <dgm:spPr/>
    </dgm:pt>
    <dgm:pt modelId="{B1C76BDB-68EE-4F83-A066-892B1B5C3E9A}" type="pres">
      <dgm:prSet presAssocID="{7C9D239D-EE0A-42C2-BF3C-E81FEBEE73B3}" presName="conn2-1" presStyleLbl="parChTrans1D2" presStyleIdx="0" presStyleCnt="2"/>
      <dgm:spPr/>
    </dgm:pt>
    <dgm:pt modelId="{AE8E5BE4-C146-46AB-A201-00225B302397}" type="pres">
      <dgm:prSet presAssocID="{7C9D239D-EE0A-42C2-BF3C-E81FEBEE73B3}" presName="connTx" presStyleLbl="parChTrans1D2" presStyleIdx="0" presStyleCnt="2"/>
      <dgm:spPr/>
    </dgm:pt>
    <dgm:pt modelId="{F75A9BD1-B611-49C6-AD3C-CCBB49DEE23D}" type="pres">
      <dgm:prSet presAssocID="{C4DE2E47-3FFF-46DB-A03B-9A891BE13398}" presName="root2" presStyleCnt="0"/>
      <dgm:spPr/>
    </dgm:pt>
    <dgm:pt modelId="{E9630793-7563-4995-AFBE-1D9AC1E1DFE5}" type="pres">
      <dgm:prSet presAssocID="{C4DE2E47-3FFF-46DB-A03B-9A891BE13398}" presName="LevelTwoTextNode" presStyleLbl="node2" presStyleIdx="0" presStyleCnt="2">
        <dgm:presLayoutVars>
          <dgm:chPref val="3"/>
        </dgm:presLayoutVars>
      </dgm:prSet>
      <dgm:spPr/>
    </dgm:pt>
    <dgm:pt modelId="{E6293237-03DC-4BF2-8627-E108D17BCBAD}" type="pres">
      <dgm:prSet presAssocID="{C4DE2E47-3FFF-46DB-A03B-9A891BE13398}" presName="level3hierChild" presStyleCnt="0"/>
      <dgm:spPr/>
    </dgm:pt>
    <dgm:pt modelId="{EEDC8ADE-324A-41BD-9681-CD26EF8EE938}" type="pres">
      <dgm:prSet presAssocID="{AE79FFAC-25F2-4A2A-AAEE-BCEAE3A73F4B}" presName="conn2-1" presStyleLbl="parChTrans1D3" presStyleIdx="0" presStyleCnt="5"/>
      <dgm:spPr/>
    </dgm:pt>
    <dgm:pt modelId="{CDD7E9B3-2335-474C-BC97-E3685397500E}" type="pres">
      <dgm:prSet presAssocID="{AE79FFAC-25F2-4A2A-AAEE-BCEAE3A73F4B}" presName="connTx" presStyleLbl="parChTrans1D3" presStyleIdx="0" presStyleCnt="5"/>
      <dgm:spPr/>
    </dgm:pt>
    <dgm:pt modelId="{B825C847-BF4E-49A5-8328-BAD1F7D4EF34}" type="pres">
      <dgm:prSet presAssocID="{E7BA2475-0464-401F-BC64-1B5A5493BFF0}" presName="root2" presStyleCnt="0"/>
      <dgm:spPr/>
    </dgm:pt>
    <dgm:pt modelId="{869DAEC2-96E7-4A64-90F0-D305B790745C}" type="pres">
      <dgm:prSet presAssocID="{E7BA2475-0464-401F-BC64-1B5A5493BFF0}" presName="LevelTwoTextNode" presStyleLbl="node3" presStyleIdx="0" presStyleCnt="5">
        <dgm:presLayoutVars>
          <dgm:chPref val="3"/>
        </dgm:presLayoutVars>
      </dgm:prSet>
      <dgm:spPr/>
    </dgm:pt>
    <dgm:pt modelId="{3DB5EF7C-8BA9-4408-9277-AC63144169D9}" type="pres">
      <dgm:prSet presAssocID="{E7BA2475-0464-401F-BC64-1B5A5493BFF0}" presName="level3hierChild" presStyleCnt="0"/>
      <dgm:spPr/>
    </dgm:pt>
    <dgm:pt modelId="{70C6F073-FA5D-4239-BC81-2D8D4F8822EC}" type="pres">
      <dgm:prSet presAssocID="{980046EB-56CF-49D2-90A1-6E7EF4F017E2}" presName="conn2-1" presStyleLbl="parChTrans1D3" presStyleIdx="1" presStyleCnt="5"/>
      <dgm:spPr/>
    </dgm:pt>
    <dgm:pt modelId="{B2C651F9-8DB7-47C4-9120-C190519912E8}" type="pres">
      <dgm:prSet presAssocID="{980046EB-56CF-49D2-90A1-6E7EF4F017E2}" presName="connTx" presStyleLbl="parChTrans1D3" presStyleIdx="1" presStyleCnt="5"/>
      <dgm:spPr/>
    </dgm:pt>
    <dgm:pt modelId="{C52239D1-3092-461F-B139-88B8968B3D98}" type="pres">
      <dgm:prSet presAssocID="{2A453B17-56AF-46F0-AF87-88DC482402C3}" presName="root2" presStyleCnt="0"/>
      <dgm:spPr/>
    </dgm:pt>
    <dgm:pt modelId="{424EF1FA-C157-4F56-AE91-308A17292EE0}" type="pres">
      <dgm:prSet presAssocID="{2A453B17-56AF-46F0-AF87-88DC482402C3}" presName="LevelTwoTextNode" presStyleLbl="node3" presStyleIdx="1" presStyleCnt="5">
        <dgm:presLayoutVars>
          <dgm:chPref val="3"/>
        </dgm:presLayoutVars>
      </dgm:prSet>
      <dgm:spPr/>
    </dgm:pt>
    <dgm:pt modelId="{C9AC1F14-B9AC-4092-9B43-AB696916B3B0}" type="pres">
      <dgm:prSet presAssocID="{2A453B17-56AF-46F0-AF87-88DC482402C3}" presName="level3hierChild" presStyleCnt="0"/>
      <dgm:spPr/>
    </dgm:pt>
    <dgm:pt modelId="{E4A1A0D8-3DD1-4346-A4A1-310DA089644C}" type="pres">
      <dgm:prSet presAssocID="{230DDA46-A3E3-494F-83B6-521511EBF96C}" presName="conn2-1" presStyleLbl="parChTrans1D3" presStyleIdx="2" presStyleCnt="5"/>
      <dgm:spPr/>
    </dgm:pt>
    <dgm:pt modelId="{F4643865-55CB-435F-AE2B-4D623776FBE2}" type="pres">
      <dgm:prSet presAssocID="{230DDA46-A3E3-494F-83B6-521511EBF96C}" presName="connTx" presStyleLbl="parChTrans1D3" presStyleIdx="2" presStyleCnt="5"/>
      <dgm:spPr/>
    </dgm:pt>
    <dgm:pt modelId="{89F33BB1-B8BB-4AA8-9441-AA5BD23D440F}" type="pres">
      <dgm:prSet presAssocID="{1B373BA2-6616-4276-A51C-26F4EA34F316}" presName="root2" presStyleCnt="0"/>
      <dgm:spPr/>
    </dgm:pt>
    <dgm:pt modelId="{8CFB6370-00DA-47CA-BBC9-88EAEAC26B28}" type="pres">
      <dgm:prSet presAssocID="{1B373BA2-6616-4276-A51C-26F4EA34F316}" presName="LevelTwoTextNode" presStyleLbl="node3" presStyleIdx="2" presStyleCnt="5">
        <dgm:presLayoutVars>
          <dgm:chPref val="3"/>
        </dgm:presLayoutVars>
      </dgm:prSet>
      <dgm:spPr/>
    </dgm:pt>
    <dgm:pt modelId="{B5BBAD4B-EF4B-4FC2-81CF-8BFC1363BE22}" type="pres">
      <dgm:prSet presAssocID="{1B373BA2-6616-4276-A51C-26F4EA34F316}" presName="level3hierChild" presStyleCnt="0"/>
      <dgm:spPr/>
    </dgm:pt>
    <dgm:pt modelId="{D45F6A34-2E26-45D9-8EBC-4C8112F3A9D9}" type="pres">
      <dgm:prSet presAssocID="{13D9FF0B-E2D9-47E2-94EA-817EAC12C466}" presName="conn2-1" presStyleLbl="parChTrans1D2" presStyleIdx="1" presStyleCnt="2"/>
      <dgm:spPr/>
    </dgm:pt>
    <dgm:pt modelId="{1A04E121-248D-453C-B1E1-FFD72363982A}" type="pres">
      <dgm:prSet presAssocID="{13D9FF0B-E2D9-47E2-94EA-817EAC12C466}" presName="connTx" presStyleLbl="parChTrans1D2" presStyleIdx="1" presStyleCnt="2"/>
      <dgm:spPr/>
    </dgm:pt>
    <dgm:pt modelId="{20B4464E-0A37-46B4-8B79-D957AF7A9F1C}" type="pres">
      <dgm:prSet presAssocID="{E8A611DD-427A-4F38-B827-69EDD0815521}" presName="root2" presStyleCnt="0"/>
      <dgm:spPr/>
    </dgm:pt>
    <dgm:pt modelId="{5EA188DD-F6C0-41B5-9F57-1C18C9082C49}" type="pres">
      <dgm:prSet presAssocID="{E8A611DD-427A-4F38-B827-69EDD0815521}" presName="LevelTwoTextNode" presStyleLbl="node2" presStyleIdx="1" presStyleCnt="2">
        <dgm:presLayoutVars>
          <dgm:chPref val="3"/>
        </dgm:presLayoutVars>
      </dgm:prSet>
      <dgm:spPr/>
    </dgm:pt>
    <dgm:pt modelId="{DA9AB590-4A56-4524-92B8-75E924669A51}" type="pres">
      <dgm:prSet presAssocID="{E8A611DD-427A-4F38-B827-69EDD0815521}" presName="level3hierChild" presStyleCnt="0"/>
      <dgm:spPr/>
    </dgm:pt>
    <dgm:pt modelId="{18903424-E2D2-486A-84B2-A2BCD95E884E}" type="pres">
      <dgm:prSet presAssocID="{023B7702-B9AB-454F-9A3A-2F28AA7889FE}" presName="conn2-1" presStyleLbl="parChTrans1D3" presStyleIdx="3" presStyleCnt="5"/>
      <dgm:spPr/>
    </dgm:pt>
    <dgm:pt modelId="{944ECF5F-972C-467F-83CA-33BCF4DDC8C7}" type="pres">
      <dgm:prSet presAssocID="{023B7702-B9AB-454F-9A3A-2F28AA7889FE}" presName="connTx" presStyleLbl="parChTrans1D3" presStyleIdx="3" presStyleCnt="5"/>
      <dgm:spPr/>
    </dgm:pt>
    <dgm:pt modelId="{D69D78B7-E743-4237-8274-69C30D9AF613}" type="pres">
      <dgm:prSet presAssocID="{6833BCB7-EAC9-4D16-9050-026A88AD2423}" presName="root2" presStyleCnt="0"/>
      <dgm:spPr/>
    </dgm:pt>
    <dgm:pt modelId="{8BF3B45B-2456-4BCA-88D3-C91FC187FEA2}" type="pres">
      <dgm:prSet presAssocID="{6833BCB7-EAC9-4D16-9050-026A88AD2423}" presName="LevelTwoTextNode" presStyleLbl="node3" presStyleIdx="3" presStyleCnt="5">
        <dgm:presLayoutVars>
          <dgm:chPref val="3"/>
        </dgm:presLayoutVars>
      </dgm:prSet>
      <dgm:spPr/>
    </dgm:pt>
    <dgm:pt modelId="{4A998399-597C-41B2-B893-E027A9F21169}" type="pres">
      <dgm:prSet presAssocID="{6833BCB7-EAC9-4D16-9050-026A88AD2423}" presName="level3hierChild" presStyleCnt="0"/>
      <dgm:spPr/>
    </dgm:pt>
    <dgm:pt modelId="{E4BE3B09-8EA9-4BA1-9CD7-424A49FA5F50}" type="pres">
      <dgm:prSet presAssocID="{67872375-E708-4127-893A-AE0C4E54D23F}" presName="conn2-1" presStyleLbl="parChTrans1D3" presStyleIdx="4" presStyleCnt="5"/>
      <dgm:spPr/>
    </dgm:pt>
    <dgm:pt modelId="{71894BBE-3B6D-408D-951F-B43D178A9A8E}" type="pres">
      <dgm:prSet presAssocID="{67872375-E708-4127-893A-AE0C4E54D23F}" presName="connTx" presStyleLbl="parChTrans1D3" presStyleIdx="4" presStyleCnt="5"/>
      <dgm:spPr/>
    </dgm:pt>
    <dgm:pt modelId="{C5770844-8363-4764-858A-65DA075A6201}" type="pres">
      <dgm:prSet presAssocID="{18FBCC49-2E85-4E0C-AF33-3751F50DBB8C}" presName="root2" presStyleCnt="0"/>
      <dgm:spPr/>
    </dgm:pt>
    <dgm:pt modelId="{CC1B9690-DEBE-4743-B802-4C3252C3C54A}" type="pres">
      <dgm:prSet presAssocID="{18FBCC49-2E85-4E0C-AF33-3751F50DBB8C}" presName="LevelTwoTextNode" presStyleLbl="node3" presStyleIdx="4" presStyleCnt="5">
        <dgm:presLayoutVars>
          <dgm:chPref val="3"/>
        </dgm:presLayoutVars>
      </dgm:prSet>
      <dgm:spPr/>
    </dgm:pt>
    <dgm:pt modelId="{68CB6B17-7095-4E6C-9609-5EE704FD6B0E}" type="pres">
      <dgm:prSet presAssocID="{18FBCC49-2E85-4E0C-AF33-3751F50DBB8C}" presName="level3hierChild" presStyleCnt="0"/>
      <dgm:spPr/>
    </dgm:pt>
    <dgm:pt modelId="{F975D0C2-3F8E-4F07-B848-0134A39F9417}" type="pres">
      <dgm:prSet presAssocID="{A4F605D1-AA7B-457A-88F4-F22F2C81B20B}" presName="conn2-1" presStyleLbl="parChTrans1D4" presStyleIdx="0" presStyleCnt="1"/>
      <dgm:spPr/>
    </dgm:pt>
    <dgm:pt modelId="{889F03EA-0C9F-47F9-B4C9-6D76D06CD0E6}" type="pres">
      <dgm:prSet presAssocID="{A4F605D1-AA7B-457A-88F4-F22F2C81B20B}" presName="connTx" presStyleLbl="parChTrans1D4" presStyleIdx="0" presStyleCnt="1"/>
      <dgm:spPr/>
    </dgm:pt>
    <dgm:pt modelId="{8009EDBC-A3F7-4E1A-BD59-72B159242A3E}" type="pres">
      <dgm:prSet presAssocID="{12169734-F596-4348-A756-C0B657999D87}" presName="root2" presStyleCnt="0"/>
      <dgm:spPr/>
    </dgm:pt>
    <dgm:pt modelId="{06C1E52F-A163-438D-ACC6-F215C503C997}" type="pres">
      <dgm:prSet presAssocID="{12169734-F596-4348-A756-C0B657999D87}" presName="LevelTwoTextNode" presStyleLbl="node4" presStyleIdx="0" presStyleCnt="1">
        <dgm:presLayoutVars>
          <dgm:chPref val="3"/>
        </dgm:presLayoutVars>
      </dgm:prSet>
      <dgm:spPr/>
    </dgm:pt>
    <dgm:pt modelId="{9C789046-0A89-43FD-A8AC-8EDFF6B2CD57}" type="pres">
      <dgm:prSet presAssocID="{12169734-F596-4348-A756-C0B657999D87}" presName="level3hierChild" presStyleCnt="0"/>
      <dgm:spPr/>
    </dgm:pt>
  </dgm:ptLst>
  <dgm:cxnLst>
    <dgm:cxn modelId="{5332031A-CA78-4B27-ADE0-CE8EAC646ABA}" type="presOf" srcId="{980046EB-56CF-49D2-90A1-6E7EF4F017E2}" destId="{70C6F073-FA5D-4239-BC81-2D8D4F8822EC}" srcOrd="0" destOrd="0" presId="urn:microsoft.com/office/officeart/2005/8/layout/hierarchy2"/>
    <dgm:cxn modelId="{41C8761C-0ECD-447B-BFC7-459E8F9052B7}" type="presOf" srcId="{C4DE2E47-3FFF-46DB-A03B-9A891BE13398}" destId="{E9630793-7563-4995-AFBE-1D9AC1E1DFE5}" srcOrd="0" destOrd="0" presId="urn:microsoft.com/office/officeart/2005/8/layout/hierarchy2"/>
    <dgm:cxn modelId="{FCC09C1E-7883-4785-A377-B1B945DFC1E9}" srcId="{E8A611DD-427A-4F38-B827-69EDD0815521}" destId="{6833BCB7-EAC9-4D16-9050-026A88AD2423}" srcOrd="0" destOrd="0" parTransId="{023B7702-B9AB-454F-9A3A-2F28AA7889FE}" sibTransId="{18A7BC97-AE40-4336-B42B-682CEC45CF68}"/>
    <dgm:cxn modelId="{CEFE5F21-860E-4D2E-82ED-2BCA5892EF8A}" type="presOf" srcId="{A4F605D1-AA7B-457A-88F4-F22F2C81B20B}" destId="{889F03EA-0C9F-47F9-B4C9-6D76D06CD0E6}" srcOrd="1" destOrd="0" presId="urn:microsoft.com/office/officeart/2005/8/layout/hierarchy2"/>
    <dgm:cxn modelId="{8AF92F26-929A-44E9-B20B-2EB1ED707818}" srcId="{E8A611DD-427A-4F38-B827-69EDD0815521}" destId="{18FBCC49-2E85-4E0C-AF33-3751F50DBB8C}" srcOrd="1" destOrd="0" parTransId="{67872375-E708-4127-893A-AE0C4E54D23F}" sibTransId="{F428DE5B-C2FB-4CA7-B3F2-5E255504C91C}"/>
    <dgm:cxn modelId="{263F8C28-885D-4E73-82D6-7A550BC89FAD}" type="presOf" srcId="{A4F605D1-AA7B-457A-88F4-F22F2C81B20B}" destId="{F975D0C2-3F8E-4F07-B848-0134A39F9417}" srcOrd="0" destOrd="0" presId="urn:microsoft.com/office/officeart/2005/8/layout/hierarchy2"/>
    <dgm:cxn modelId="{02FFCA35-A60C-4F3E-9A14-ECC1F5DB3F86}" type="presOf" srcId="{C96112C3-F2FD-4F64-830B-07EE0761768C}" destId="{281798D5-2218-4A47-93E1-5ED327D064DD}" srcOrd="0" destOrd="0" presId="urn:microsoft.com/office/officeart/2005/8/layout/hierarchy2"/>
    <dgm:cxn modelId="{4286B037-2B29-4EC1-9F82-277B2EB084C5}" type="presOf" srcId="{6833BCB7-EAC9-4D16-9050-026A88AD2423}" destId="{8BF3B45B-2456-4BCA-88D3-C91FC187FEA2}" srcOrd="0" destOrd="0" presId="urn:microsoft.com/office/officeart/2005/8/layout/hierarchy2"/>
    <dgm:cxn modelId="{92385739-7257-4A37-B45B-36B08B56795E}" srcId="{C4DE2E47-3FFF-46DB-A03B-9A891BE13398}" destId="{1B373BA2-6616-4276-A51C-26F4EA34F316}" srcOrd="2" destOrd="0" parTransId="{230DDA46-A3E3-494F-83B6-521511EBF96C}" sibTransId="{6841F5AA-23F4-493C-90CF-3A83D11930D8}"/>
    <dgm:cxn modelId="{4265805C-CF41-4B0F-AF2B-8398C9EAFE8B}" type="presOf" srcId="{230DDA46-A3E3-494F-83B6-521511EBF96C}" destId="{E4A1A0D8-3DD1-4346-A4A1-310DA089644C}" srcOrd="0" destOrd="0" presId="urn:microsoft.com/office/officeart/2005/8/layout/hierarchy2"/>
    <dgm:cxn modelId="{0EF38141-FC8D-4392-8471-F58E4D2E3582}" srcId="{18FBCC49-2E85-4E0C-AF33-3751F50DBB8C}" destId="{12169734-F596-4348-A756-C0B657999D87}" srcOrd="0" destOrd="0" parTransId="{A4F605D1-AA7B-457A-88F4-F22F2C81B20B}" sibTransId="{F55B215E-851B-4CC2-84B3-B9B9B9219B26}"/>
    <dgm:cxn modelId="{D74AF062-CB7B-4D01-B8EE-552D52F67BA9}" type="presOf" srcId="{AE79FFAC-25F2-4A2A-AAEE-BCEAE3A73F4B}" destId="{EEDC8ADE-324A-41BD-9681-CD26EF8EE938}" srcOrd="0" destOrd="0" presId="urn:microsoft.com/office/officeart/2005/8/layout/hierarchy2"/>
    <dgm:cxn modelId="{736E0664-669A-4897-94FB-1B954923FFD1}" type="presOf" srcId="{AE79FFAC-25F2-4A2A-AAEE-BCEAE3A73F4B}" destId="{CDD7E9B3-2335-474C-BC97-E3685397500E}" srcOrd="1" destOrd="0" presId="urn:microsoft.com/office/officeart/2005/8/layout/hierarchy2"/>
    <dgm:cxn modelId="{6C660548-6A8E-4FB8-ADA3-2BB70A5560FF}" type="presOf" srcId="{13D9FF0B-E2D9-47E2-94EA-817EAC12C466}" destId="{1A04E121-248D-453C-B1E1-FFD72363982A}" srcOrd="1" destOrd="0" presId="urn:microsoft.com/office/officeart/2005/8/layout/hierarchy2"/>
    <dgm:cxn modelId="{9AACBC6E-32C3-4283-A1A7-E76EA43C3164}" type="presOf" srcId="{230DDA46-A3E3-494F-83B6-521511EBF96C}" destId="{F4643865-55CB-435F-AE2B-4D623776FBE2}" srcOrd="1" destOrd="0" presId="urn:microsoft.com/office/officeart/2005/8/layout/hierarchy2"/>
    <dgm:cxn modelId="{DF668472-F979-416E-835F-06B3086EB567}" type="presOf" srcId="{333EE6B9-DC81-4C34-B5D6-FDA56093E45C}" destId="{C2E2AC98-2446-4F95-9EE4-B911B3F56038}" srcOrd="0" destOrd="0" presId="urn:microsoft.com/office/officeart/2005/8/layout/hierarchy2"/>
    <dgm:cxn modelId="{54603054-333E-4E99-A21C-BA4912C70542}" type="presOf" srcId="{980046EB-56CF-49D2-90A1-6E7EF4F017E2}" destId="{B2C651F9-8DB7-47C4-9120-C190519912E8}" srcOrd="1" destOrd="0" presId="urn:microsoft.com/office/officeart/2005/8/layout/hierarchy2"/>
    <dgm:cxn modelId="{647D3E75-2C90-4FAC-9EDF-F9279CF66B5A}" type="presOf" srcId="{7C9D239D-EE0A-42C2-BF3C-E81FEBEE73B3}" destId="{B1C76BDB-68EE-4F83-A066-892B1B5C3E9A}" srcOrd="0" destOrd="0" presId="urn:microsoft.com/office/officeart/2005/8/layout/hierarchy2"/>
    <dgm:cxn modelId="{5F1EBF58-1BC6-437F-986C-7E16087C996D}" type="presOf" srcId="{18FBCC49-2E85-4E0C-AF33-3751F50DBB8C}" destId="{CC1B9690-DEBE-4743-B802-4C3252C3C54A}" srcOrd="0" destOrd="0" presId="urn:microsoft.com/office/officeart/2005/8/layout/hierarchy2"/>
    <dgm:cxn modelId="{4F7A1D7D-6332-4B8C-8CB4-8DEE67D20D30}" srcId="{C4DE2E47-3FFF-46DB-A03B-9A891BE13398}" destId="{2A453B17-56AF-46F0-AF87-88DC482402C3}" srcOrd="1" destOrd="0" parTransId="{980046EB-56CF-49D2-90A1-6E7EF4F017E2}" sibTransId="{63A1A82E-DAE5-4079-B031-A39686505D7F}"/>
    <dgm:cxn modelId="{3F95A894-80C5-49BA-9B50-2FC8F9FB470E}" srcId="{C96112C3-F2FD-4F64-830B-07EE0761768C}" destId="{E8A611DD-427A-4F38-B827-69EDD0815521}" srcOrd="1" destOrd="0" parTransId="{13D9FF0B-E2D9-47E2-94EA-817EAC12C466}" sibTransId="{DDBEEB26-1928-481B-8D5B-8071323ED50F}"/>
    <dgm:cxn modelId="{AED0629E-581C-483B-9588-82A5CA21EE9C}" type="presOf" srcId="{023B7702-B9AB-454F-9A3A-2F28AA7889FE}" destId="{18903424-E2D2-486A-84B2-A2BCD95E884E}" srcOrd="0" destOrd="0" presId="urn:microsoft.com/office/officeart/2005/8/layout/hierarchy2"/>
    <dgm:cxn modelId="{78E0579E-16C8-462B-A4C8-336E71989D03}" type="presOf" srcId="{67872375-E708-4127-893A-AE0C4E54D23F}" destId="{71894BBE-3B6D-408D-951F-B43D178A9A8E}" srcOrd="1" destOrd="0" presId="urn:microsoft.com/office/officeart/2005/8/layout/hierarchy2"/>
    <dgm:cxn modelId="{B67D7CA3-1B08-49DC-9773-E1118E36D64F}" type="presOf" srcId="{13D9FF0B-E2D9-47E2-94EA-817EAC12C466}" destId="{D45F6A34-2E26-45D9-8EBC-4C8112F3A9D9}" srcOrd="0" destOrd="0" presId="urn:microsoft.com/office/officeart/2005/8/layout/hierarchy2"/>
    <dgm:cxn modelId="{EB438EA5-DBE9-48C5-95B8-5256B915D93C}" type="presOf" srcId="{67872375-E708-4127-893A-AE0C4E54D23F}" destId="{E4BE3B09-8EA9-4BA1-9CD7-424A49FA5F50}" srcOrd="0" destOrd="0" presId="urn:microsoft.com/office/officeart/2005/8/layout/hierarchy2"/>
    <dgm:cxn modelId="{602E0FAB-809F-4CBF-AF55-B31B57DB5035}" type="presOf" srcId="{2A453B17-56AF-46F0-AF87-88DC482402C3}" destId="{424EF1FA-C157-4F56-AE91-308A17292EE0}" srcOrd="0" destOrd="0" presId="urn:microsoft.com/office/officeart/2005/8/layout/hierarchy2"/>
    <dgm:cxn modelId="{1A860CB0-BDD6-489F-97D2-A676B2F67153}" srcId="{333EE6B9-DC81-4C34-B5D6-FDA56093E45C}" destId="{C96112C3-F2FD-4F64-830B-07EE0761768C}" srcOrd="0" destOrd="0" parTransId="{8756BA25-F092-4296-9400-B9D2E04BDCBC}" sibTransId="{C93ECBFC-8EC3-4FE3-9266-815C76AA105D}"/>
    <dgm:cxn modelId="{45C245BE-6930-4DDE-971F-A2BBB90BAA98}" type="presOf" srcId="{7C9D239D-EE0A-42C2-BF3C-E81FEBEE73B3}" destId="{AE8E5BE4-C146-46AB-A201-00225B302397}" srcOrd="1" destOrd="0" presId="urn:microsoft.com/office/officeart/2005/8/layout/hierarchy2"/>
    <dgm:cxn modelId="{6DE4D3BE-1599-428F-AFCE-C03CEF6D3388}" type="presOf" srcId="{E8A611DD-427A-4F38-B827-69EDD0815521}" destId="{5EA188DD-F6C0-41B5-9F57-1C18C9082C49}" srcOrd="0" destOrd="0" presId="urn:microsoft.com/office/officeart/2005/8/layout/hierarchy2"/>
    <dgm:cxn modelId="{9B3850CD-03C4-4188-A074-CD5DAFA63D8F}" type="presOf" srcId="{12169734-F596-4348-A756-C0B657999D87}" destId="{06C1E52F-A163-438D-ACC6-F215C503C997}" srcOrd="0" destOrd="0" presId="urn:microsoft.com/office/officeart/2005/8/layout/hierarchy2"/>
    <dgm:cxn modelId="{FB1DB1E8-1CC9-429C-9CF3-8800E6DED3B4}" type="presOf" srcId="{E7BA2475-0464-401F-BC64-1B5A5493BFF0}" destId="{869DAEC2-96E7-4A64-90F0-D305B790745C}" srcOrd="0" destOrd="0" presId="urn:microsoft.com/office/officeart/2005/8/layout/hierarchy2"/>
    <dgm:cxn modelId="{EB7471ED-4FAC-4EC9-A766-080672B133F2}" srcId="{C96112C3-F2FD-4F64-830B-07EE0761768C}" destId="{C4DE2E47-3FFF-46DB-A03B-9A891BE13398}" srcOrd="0" destOrd="0" parTransId="{7C9D239D-EE0A-42C2-BF3C-E81FEBEE73B3}" sibTransId="{A6990357-F2C5-4131-A074-8DAFB6EBA36C}"/>
    <dgm:cxn modelId="{5C34BFF0-9600-4C06-ACB5-5312972CC0BD}" srcId="{C4DE2E47-3FFF-46DB-A03B-9A891BE13398}" destId="{E7BA2475-0464-401F-BC64-1B5A5493BFF0}" srcOrd="0" destOrd="0" parTransId="{AE79FFAC-25F2-4A2A-AAEE-BCEAE3A73F4B}" sibTransId="{C1C56B7F-4041-4980-93AA-4ED3F3EA72DB}"/>
    <dgm:cxn modelId="{A830E1F0-D767-4CF5-8DB4-43FAE73BD59D}" type="presOf" srcId="{1B373BA2-6616-4276-A51C-26F4EA34F316}" destId="{8CFB6370-00DA-47CA-BBC9-88EAEAC26B28}" srcOrd="0" destOrd="0" presId="urn:microsoft.com/office/officeart/2005/8/layout/hierarchy2"/>
    <dgm:cxn modelId="{D320F2FB-D9BA-4EC2-8B69-3210FEC632A7}" type="presOf" srcId="{023B7702-B9AB-454F-9A3A-2F28AA7889FE}" destId="{944ECF5F-972C-467F-83CA-33BCF4DDC8C7}" srcOrd="1" destOrd="0" presId="urn:microsoft.com/office/officeart/2005/8/layout/hierarchy2"/>
    <dgm:cxn modelId="{D1DDF3CB-5AC4-4C5D-8D8E-F33D25A0A2D0}" type="presParOf" srcId="{C2E2AC98-2446-4F95-9EE4-B911B3F56038}" destId="{868CC601-79A1-4AC1-9317-50A29F5C6E5E}" srcOrd="0" destOrd="0" presId="urn:microsoft.com/office/officeart/2005/8/layout/hierarchy2"/>
    <dgm:cxn modelId="{9C182E02-B516-4696-8333-FC8980AFC3F9}" type="presParOf" srcId="{868CC601-79A1-4AC1-9317-50A29F5C6E5E}" destId="{281798D5-2218-4A47-93E1-5ED327D064DD}" srcOrd="0" destOrd="0" presId="urn:microsoft.com/office/officeart/2005/8/layout/hierarchy2"/>
    <dgm:cxn modelId="{9E3595A9-C778-4903-8FB9-BB1638D06FE0}" type="presParOf" srcId="{868CC601-79A1-4AC1-9317-50A29F5C6E5E}" destId="{3138613F-B1FB-4217-9265-A6EFFD542BA0}" srcOrd="1" destOrd="0" presId="urn:microsoft.com/office/officeart/2005/8/layout/hierarchy2"/>
    <dgm:cxn modelId="{2942E945-BCF5-4996-AB56-91030402BEC2}" type="presParOf" srcId="{3138613F-B1FB-4217-9265-A6EFFD542BA0}" destId="{B1C76BDB-68EE-4F83-A066-892B1B5C3E9A}" srcOrd="0" destOrd="0" presId="urn:microsoft.com/office/officeart/2005/8/layout/hierarchy2"/>
    <dgm:cxn modelId="{4DFFAB10-A93D-4C68-ABE2-26A40AD0330A}" type="presParOf" srcId="{B1C76BDB-68EE-4F83-A066-892B1B5C3E9A}" destId="{AE8E5BE4-C146-46AB-A201-00225B302397}" srcOrd="0" destOrd="0" presId="urn:microsoft.com/office/officeart/2005/8/layout/hierarchy2"/>
    <dgm:cxn modelId="{C37D5EC6-FE33-4B67-9BEE-AA75531BF878}" type="presParOf" srcId="{3138613F-B1FB-4217-9265-A6EFFD542BA0}" destId="{F75A9BD1-B611-49C6-AD3C-CCBB49DEE23D}" srcOrd="1" destOrd="0" presId="urn:microsoft.com/office/officeart/2005/8/layout/hierarchy2"/>
    <dgm:cxn modelId="{1588AF53-AF8A-4C08-9D12-F67A161975CF}" type="presParOf" srcId="{F75A9BD1-B611-49C6-AD3C-CCBB49DEE23D}" destId="{E9630793-7563-4995-AFBE-1D9AC1E1DFE5}" srcOrd="0" destOrd="0" presId="urn:microsoft.com/office/officeart/2005/8/layout/hierarchy2"/>
    <dgm:cxn modelId="{5CFCE03A-3E49-481A-8F0B-B96663984ACB}" type="presParOf" srcId="{F75A9BD1-B611-49C6-AD3C-CCBB49DEE23D}" destId="{E6293237-03DC-4BF2-8627-E108D17BCBAD}" srcOrd="1" destOrd="0" presId="urn:microsoft.com/office/officeart/2005/8/layout/hierarchy2"/>
    <dgm:cxn modelId="{8C8D394C-E502-4857-AA75-0878C23C7508}" type="presParOf" srcId="{E6293237-03DC-4BF2-8627-E108D17BCBAD}" destId="{EEDC8ADE-324A-41BD-9681-CD26EF8EE938}" srcOrd="0" destOrd="0" presId="urn:microsoft.com/office/officeart/2005/8/layout/hierarchy2"/>
    <dgm:cxn modelId="{28390407-9A4C-49DD-8C2B-FA3F4A77A61D}" type="presParOf" srcId="{EEDC8ADE-324A-41BD-9681-CD26EF8EE938}" destId="{CDD7E9B3-2335-474C-BC97-E3685397500E}" srcOrd="0" destOrd="0" presId="urn:microsoft.com/office/officeart/2005/8/layout/hierarchy2"/>
    <dgm:cxn modelId="{BAA86557-4A93-4DB6-8496-102A3D7697D4}" type="presParOf" srcId="{E6293237-03DC-4BF2-8627-E108D17BCBAD}" destId="{B825C847-BF4E-49A5-8328-BAD1F7D4EF34}" srcOrd="1" destOrd="0" presId="urn:microsoft.com/office/officeart/2005/8/layout/hierarchy2"/>
    <dgm:cxn modelId="{BD94B4AF-5E15-4A9D-845C-862D1839F509}" type="presParOf" srcId="{B825C847-BF4E-49A5-8328-BAD1F7D4EF34}" destId="{869DAEC2-96E7-4A64-90F0-D305B790745C}" srcOrd="0" destOrd="0" presId="urn:microsoft.com/office/officeart/2005/8/layout/hierarchy2"/>
    <dgm:cxn modelId="{D9A8F6B6-A406-4D07-BDEB-02402F4B4E1D}" type="presParOf" srcId="{B825C847-BF4E-49A5-8328-BAD1F7D4EF34}" destId="{3DB5EF7C-8BA9-4408-9277-AC63144169D9}" srcOrd="1" destOrd="0" presId="urn:microsoft.com/office/officeart/2005/8/layout/hierarchy2"/>
    <dgm:cxn modelId="{8DE1A88E-E76E-48C8-A52C-F491F88FE9CD}" type="presParOf" srcId="{E6293237-03DC-4BF2-8627-E108D17BCBAD}" destId="{70C6F073-FA5D-4239-BC81-2D8D4F8822EC}" srcOrd="2" destOrd="0" presId="urn:microsoft.com/office/officeart/2005/8/layout/hierarchy2"/>
    <dgm:cxn modelId="{19B60342-DCF4-47F0-A689-D5C7594E0CBC}" type="presParOf" srcId="{70C6F073-FA5D-4239-BC81-2D8D4F8822EC}" destId="{B2C651F9-8DB7-47C4-9120-C190519912E8}" srcOrd="0" destOrd="0" presId="urn:microsoft.com/office/officeart/2005/8/layout/hierarchy2"/>
    <dgm:cxn modelId="{FDA1CBFA-A635-48B2-A7C8-09C145CABC61}" type="presParOf" srcId="{E6293237-03DC-4BF2-8627-E108D17BCBAD}" destId="{C52239D1-3092-461F-B139-88B8968B3D98}" srcOrd="3" destOrd="0" presId="urn:microsoft.com/office/officeart/2005/8/layout/hierarchy2"/>
    <dgm:cxn modelId="{BB86D3C1-386C-43EC-9763-280208802F66}" type="presParOf" srcId="{C52239D1-3092-461F-B139-88B8968B3D98}" destId="{424EF1FA-C157-4F56-AE91-308A17292EE0}" srcOrd="0" destOrd="0" presId="urn:microsoft.com/office/officeart/2005/8/layout/hierarchy2"/>
    <dgm:cxn modelId="{AB9D7FE3-253F-4082-B7A2-F418A77D81EC}" type="presParOf" srcId="{C52239D1-3092-461F-B139-88B8968B3D98}" destId="{C9AC1F14-B9AC-4092-9B43-AB696916B3B0}" srcOrd="1" destOrd="0" presId="urn:microsoft.com/office/officeart/2005/8/layout/hierarchy2"/>
    <dgm:cxn modelId="{74749644-251B-4D43-9EF8-A70E2045FC65}" type="presParOf" srcId="{E6293237-03DC-4BF2-8627-E108D17BCBAD}" destId="{E4A1A0D8-3DD1-4346-A4A1-310DA089644C}" srcOrd="4" destOrd="0" presId="urn:microsoft.com/office/officeart/2005/8/layout/hierarchy2"/>
    <dgm:cxn modelId="{022BB104-658B-4F57-A4EA-FAFE03D611A1}" type="presParOf" srcId="{E4A1A0D8-3DD1-4346-A4A1-310DA089644C}" destId="{F4643865-55CB-435F-AE2B-4D623776FBE2}" srcOrd="0" destOrd="0" presId="urn:microsoft.com/office/officeart/2005/8/layout/hierarchy2"/>
    <dgm:cxn modelId="{FC442CD0-B106-412C-B3F4-FFFD5B87B821}" type="presParOf" srcId="{E6293237-03DC-4BF2-8627-E108D17BCBAD}" destId="{89F33BB1-B8BB-4AA8-9441-AA5BD23D440F}" srcOrd="5" destOrd="0" presId="urn:microsoft.com/office/officeart/2005/8/layout/hierarchy2"/>
    <dgm:cxn modelId="{42B3FECF-DDCA-4E46-A67C-EB181B949EE2}" type="presParOf" srcId="{89F33BB1-B8BB-4AA8-9441-AA5BD23D440F}" destId="{8CFB6370-00DA-47CA-BBC9-88EAEAC26B28}" srcOrd="0" destOrd="0" presId="urn:microsoft.com/office/officeart/2005/8/layout/hierarchy2"/>
    <dgm:cxn modelId="{DE8BA0AA-69B6-4ED5-BF3D-51C6BEDA701B}" type="presParOf" srcId="{89F33BB1-B8BB-4AA8-9441-AA5BD23D440F}" destId="{B5BBAD4B-EF4B-4FC2-81CF-8BFC1363BE22}" srcOrd="1" destOrd="0" presId="urn:microsoft.com/office/officeart/2005/8/layout/hierarchy2"/>
    <dgm:cxn modelId="{8969A03E-1933-4FB3-AF6A-8B067D516EFB}" type="presParOf" srcId="{3138613F-B1FB-4217-9265-A6EFFD542BA0}" destId="{D45F6A34-2E26-45D9-8EBC-4C8112F3A9D9}" srcOrd="2" destOrd="0" presId="urn:microsoft.com/office/officeart/2005/8/layout/hierarchy2"/>
    <dgm:cxn modelId="{0CC0296C-FBC4-493E-8ECD-20A89D68AADE}" type="presParOf" srcId="{D45F6A34-2E26-45D9-8EBC-4C8112F3A9D9}" destId="{1A04E121-248D-453C-B1E1-FFD72363982A}" srcOrd="0" destOrd="0" presId="urn:microsoft.com/office/officeart/2005/8/layout/hierarchy2"/>
    <dgm:cxn modelId="{0B359ED0-1BD2-4C71-9468-BD4272B4EEA9}" type="presParOf" srcId="{3138613F-B1FB-4217-9265-A6EFFD542BA0}" destId="{20B4464E-0A37-46B4-8B79-D957AF7A9F1C}" srcOrd="3" destOrd="0" presId="urn:microsoft.com/office/officeart/2005/8/layout/hierarchy2"/>
    <dgm:cxn modelId="{CBFD1AAF-C9EB-465E-97D4-7274349CBC55}" type="presParOf" srcId="{20B4464E-0A37-46B4-8B79-D957AF7A9F1C}" destId="{5EA188DD-F6C0-41B5-9F57-1C18C9082C49}" srcOrd="0" destOrd="0" presId="urn:microsoft.com/office/officeart/2005/8/layout/hierarchy2"/>
    <dgm:cxn modelId="{E36C5A57-8342-4775-A352-CB832D364EFC}" type="presParOf" srcId="{20B4464E-0A37-46B4-8B79-D957AF7A9F1C}" destId="{DA9AB590-4A56-4524-92B8-75E924669A51}" srcOrd="1" destOrd="0" presId="urn:microsoft.com/office/officeart/2005/8/layout/hierarchy2"/>
    <dgm:cxn modelId="{9E907BDF-FFF7-475E-B242-C6711898B4FF}" type="presParOf" srcId="{DA9AB590-4A56-4524-92B8-75E924669A51}" destId="{18903424-E2D2-486A-84B2-A2BCD95E884E}" srcOrd="0" destOrd="0" presId="urn:microsoft.com/office/officeart/2005/8/layout/hierarchy2"/>
    <dgm:cxn modelId="{364B9CF1-3D46-426E-8191-C1FB9A982275}" type="presParOf" srcId="{18903424-E2D2-486A-84B2-A2BCD95E884E}" destId="{944ECF5F-972C-467F-83CA-33BCF4DDC8C7}" srcOrd="0" destOrd="0" presId="urn:microsoft.com/office/officeart/2005/8/layout/hierarchy2"/>
    <dgm:cxn modelId="{52BFDB6C-9DE9-4E9F-A1FE-B9E7AFC492A0}" type="presParOf" srcId="{DA9AB590-4A56-4524-92B8-75E924669A51}" destId="{D69D78B7-E743-4237-8274-69C30D9AF613}" srcOrd="1" destOrd="0" presId="urn:microsoft.com/office/officeart/2005/8/layout/hierarchy2"/>
    <dgm:cxn modelId="{456CF283-C68C-4DB4-861D-D27A4F5AEB64}" type="presParOf" srcId="{D69D78B7-E743-4237-8274-69C30D9AF613}" destId="{8BF3B45B-2456-4BCA-88D3-C91FC187FEA2}" srcOrd="0" destOrd="0" presId="urn:microsoft.com/office/officeart/2005/8/layout/hierarchy2"/>
    <dgm:cxn modelId="{F85959E3-2D62-4CFD-8BFC-747F356074D6}" type="presParOf" srcId="{D69D78B7-E743-4237-8274-69C30D9AF613}" destId="{4A998399-597C-41B2-B893-E027A9F21169}" srcOrd="1" destOrd="0" presId="urn:microsoft.com/office/officeart/2005/8/layout/hierarchy2"/>
    <dgm:cxn modelId="{8A796BB3-1065-4CE1-8B18-B1A157E70558}" type="presParOf" srcId="{DA9AB590-4A56-4524-92B8-75E924669A51}" destId="{E4BE3B09-8EA9-4BA1-9CD7-424A49FA5F50}" srcOrd="2" destOrd="0" presId="urn:microsoft.com/office/officeart/2005/8/layout/hierarchy2"/>
    <dgm:cxn modelId="{5C0E44EB-E9ED-44C6-B5B0-9AC62D6690C5}" type="presParOf" srcId="{E4BE3B09-8EA9-4BA1-9CD7-424A49FA5F50}" destId="{71894BBE-3B6D-408D-951F-B43D178A9A8E}" srcOrd="0" destOrd="0" presId="urn:microsoft.com/office/officeart/2005/8/layout/hierarchy2"/>
    <dgm:cxn modelId="{E677C832-049F-493E-AA2F-CFEB09557000}" type="presParOf" srcId="{DA9AB590-4A56-4524-92B8-75E924669A51}" destId="{C5770844-8363-4764-858A-65DA075A6201}" srcOrd="3" destOrd="0" presId="urn:microsoft.com/office/officeart/2005/8/layout/hierarchy2"/>
    <dgm:cxn modelId="{464E0364-EA08-4A00-9F12-3DD12C61C5FB}" type="presParOf" srcId="{C5770844-8363-4764-858A-65DA075A6201}" destId="{CC1B9690-DEBE-4743-B802-4C3252C3C54A}" srcOrd="0" destOrd="0" presId="urn:microsoft.com/office/officeart/2005/8/layout/hierarchy2"/>
    <dgm:cxn modelId="{41E3DC1D-6364-4DDF-A891-A4ED40DC16A9}" type="presParOf" srcId="{C5770844-8363-4764-858A-65DA075A6201}" destId="{68CB6B17-7095-4E6C-9609-5EE704FD6B0E}" srcOrd="1" destOrd="0" presId="urn:microsoft.com/office/officeart/2005/8/layout/hierarchy2"/>
    <dgm:cxn modelId="{7474F50C-A501-4B73-A57E-F0956D95EA06}" type="presParOf" srcId="{68CB6B17-7095-4E6C-9609-5EE704FD6B0E}" destId="{F975D0C2-3F8E-4F07-B848-0134A39F9417}" srcOrd="0" destOrd="0" presId="urn:microsoft.com/office/officeart/2005/8/layout/hierarchy2"/>
    <dgm:cxn modelId="{4EDB7160-3526-46F2-8028-C7020484DE57}" type="presParOf" srcId="{F975D0C2-3F8E-4F07-B848-0134A39F9417}" destId="{889F03EA-0C9F-47F9-B4C9-6D76D06CD0E6}" srcOrd="0" destOrd="0" presId="urn:microsoft.com/office/officeart/2005/8/layout/hierarchy2"/>
    <dgm:cxn modelId="{2F9E43F0-CB19-4CA3-83CF-D1FFD702C43A}" type="presParOf" srcId="{68CB6B17-7095-4E6C-9609-5EE704FD6B0E}" destId="{8009EDBC-A3F7-4E1A-BD59-72B159242A3E}" srcOrd="1" destOrd="0" presId="urn:microsoft.com/office/officeart/2005/8/layout/hierarchy2"/>
    <dgm:cxn modelId="{5A1792D3-C1F6-48AF-9B11-6865E6013CE9}" type="presParOf" srcId="{8009EDBC-A3F7-4E1A-BD59-72B159242A3E}" destId="{06C1E52F-A163-438D-ACC6-F215C503C997}" srcOrd="0" destOrd="0" presId="urn:microsoft.com/office/officeart/2005/8/layout/hierarchy2"/>
    <dgm:cxn modelId="{CCABE29B-01C9-44B6-853A-524A9932F6C7}" type="presParOf" srcId="{8009EDBC-A3F7-4E1A-BD59-72B159242A3E}" destId="{9C789046-0A89-43FD-A8AC-8EDFF6B2CD57}" srcOrd="1" destOrd="0" presId="urn:microsoft.com/office/officeart/2005/8/layout/hierarchy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7847CDB-58AE-475B-9893-C36CD8C2169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BB9991E0-218E-4536-BA16-7A3CF0A005FF}">
      <dgm:prSet phldrT="[Text]"/>
      <dgm:spPr/>
      <dgm:t>
        <a:bodyPr/>
        <a:lstStyle/>
        <a:p>
          <a:r>
            <a:rPr lang="en-US"/>
            <a:t>Director, Special Collections and Archives</a:t>
          </a:r>
        </a:p>
      </dgm:t>
    </dgm:pt>
    <dgm:pt modelId="{B2807D9B-197D-4752-BE32-E54A5262E25F}" type="parTrans" cxnId="{856455D8-59C8-4675-9B86-52DF3DEBB2E0}">
      <dgm:prSet/>
      <dgm:spPr/>
      <dgm:t>
        <a:bodyPr/>
        <a:lstStyle/>
        <a:p>
          <a:endParaRPr lang="en-US"/>
        </a:p>
      </dgm:t>
    </dgm:pt>
    <dgm:pt modelId="{6097A4ED-A046-430B-9682-455286D5D872}" type="sibTrans" cxnId="{856455D8-59C8-4675-9B86-52DF3DEBB2E0}">
      <dgm:prSet/>
      <dgm:spPr/>
      <dgm:t>
        <a:bodyPr/>
        <a:lstStyle/>
        <a:p>
          <a:endParaRPr lang="en-US"/>
        </a:p>
      </dgm:t>
    </dgm:pt>
    <dgm:pt modelId="{D9665D1D-7211-42E7-92C8-B76634C1A0DF}">
      <dgm:prSet phldrT="[Text]"/>
      <dgm:spPr/>
      <dgm:t>
        <a:bodyPr/>
        <a:lstStyle/>
        <a:p>
          <a:r>
            <a:rPr lang="en-US"/>
            <a:t>University Archivist</a:t>
          </a:r>
        </a:p>
      </dgm:t>
    </dgm:pt>
    <dgm:pt modelId="{6D6148AA-E152-4BF1-8D74-CA634D17141E}" type="parTrans" cxnId="{B822226E-E8E9-4C19-B452-6119737B465D}">
      <dgm:prSet/>
      <dgm:spPr/>
      <dgm:t>
        <a:bodyPr/>
        <a:lstStyle/>
        <a:p>
          <a:endParaRPr lang="en-US"/>
        </a:p>
      </dgm:t>
    </dgm:pt>
    <dgm:pt modelId="{28DD74A1-F8B4-434E-A135-887FF930A2A1}" type="sibTrans" cxnId="{B822226E-E8E9-4C19-B452-6119737B465D}">
      <dgm:prSet/>
      <dgm:spPr/>
      <dgm:t>
        <a:bodyPr/>
        <a:lstStyle/>
        <a:p>
          <a:endParaRPr lang="en-US"/>
        </a:p>
      </dgm:t>
    </dgm:pt>
    <dgm:pt modelId="{2F43EB14-BB95-455F-BFFE-4E81992DD288}">
      <dgm:prSet phldrT="[Text]"/>
      <dgm:spPr/>
      <dgm:t>
        <a:bodyPr/>
        <a:lstStyle/>
        <a:p>
          <a:r>
            <a:rPr lang="en-US"/>
            <a:t>Curator, Iowa Women’s Archives</a:t>
          </a:r>
        </a:p>
      </dgm:t>
    </dgm:pt>
    <dgm:pt modelId="{4AD80354-DC3F-4B66-BDFF-C1D1E96B0685}" type="parTrans" cxnId="{574B0509-17FA-4320-8BC3-7DA361D31D33}">
      <dgm:prSet/>
      <dgm:spPr/>
      <dgm:t>
        <a:bodyPr/>
        <a:lstStyle/>
        <a:p>
          <a:endParaRPr lang="en-US"/>
        </a:p>
      </dgm:t>
    </dgm:pt>
    <dgm:pt modelId="{F5303FF6-EAE0-44F8-B8AF-7AC026C2EA9F}" type="sibTrans" cxnId="{574B0509-17FA-4320-8BC3-7DA361D31D33}">
      <dgm:prSet/>
      <dgm:spPr/>
      <dgm:t>
        <a:bodyPr/>
        <a:lstStyle/>
        <a:p>
          <a:endParaRPr lang="en-US"/>
        </a:p>
      </dgm:t>
    </dgm:pt>
    <dgm:pt modelId="{7C7A3064-05FF-41ED-8B63-E1432045BDC7}">
      <dgm:prSet/>
      <dgm:spPr/>
      <dgm:t>
        <a:bodyPr/>
        <a:lstStyle/>
        <a:p>
          <a:r>
            <a:rPr lang="en-US"/>
            <a:t>Collections Archivist</a:t>
          </a:r>
        </a:p>
      </dgm:t>
    </dgm:pt>
    <dgm:pt modelId="{6FFA072E-64EA-4B12-AEA0-40483011E95C}" type="parTrans" cxnId="{56BD13C6-4F7B-43BD-AFF9-ECC9E8F067BE}">
      <dgm:prSet/>
      <dgm:spPr/>
      <dgm:t>
        <a:bodyPr/>
        <a:lstStyle/>
        <a:p>
          <a:endParaRPr lang="en-US"/>
        </a:p>
      </dgm:t>
    </dgm:pt>
    <dgm:pt modelId="{77D9FDB5-17C5-4CD4-9AA2-4A8068C239A3}" type="sibTrans" cxnId="{56BD13C6-4F7B-43BD-AFF9-ECC9E8F067BE}">
      <dgm:prSet/>
      <dgm:spPr/>
      <dgm:t>
        <a:bodyPr/>
        <a:lstStyle/>
        <a:p>
          <a:endParaRPr lang="en-US"/>
        </a:p>
      </dgm:t>
    </dgm:pt>
    <dgm:pt modelId="{A390A2C5-DDD0-4CFB-87D8-BE635FD3B875}">
      <dgm:prSet/>
      <dgm:spPr/>
      <dgm:t>
        <a:bodyPr/>
        <a:lstStyle/>
        <a:p>
          <a:r>
            <a:rPr lang="en-US"/>
            <a:t>Student Life Archivist</a:t>
          </a:r>
        </a:p>
      </dgm:t>
    </dgm:pt>
    <dgm:pt modelId="{92692D96-C3F9-4EB5-9531-58EF5BA0460E}" type="parTrans" cxnId="{B7777DF2-D475-4602-92F5-2067D2AF3713}">
      <dgm:prSet/>
      <dgm:spPr/>
      <dgm:t>
        <a:bodyPr/>
        <a:lstStyle/>
        <a:p>
          <a:endParaRPr lang="en-US"/>
        </a:p>
      </dgm:t>
    </dgm:pt>
    <dgm:pt modelId="{1ED5DEFC-57A1-4FD9-B65E-FF7F9C0EC5AC}" type="sibTrans" cxnId="{B7777DF2-D475-4602-92F5-2067D2AF3713}">
      <dgm:prSet/>
      <dgm:spPr/>
      <dgm:t>
        <a:bodyPr/>
        <a:lstStyle/>
        <a:p>
          <a:endParaRPr lang="en-US"/>
        </a:p>
      </dgm:t>
    </dgm:pt>
    <dgm:pt modelId="{66451E36-FA1C-4FC1-8C43-2DE445AB5564}">
      <dgm:prSet/>
      <dgm:spPr/>
      <dgm:t>
        <a:bodyPr/>
        <a:lstStyle/>
        <a:p>
          <a:r>
            <a:rPr lang="en-US"/>
            <a:t>Assistant Curator</a:t>
          </a:r>
        </a:p>
      </dgm:t>
    </dgm:pt>
    <dgm:pt modelId="{039EB038-7633-440F-9F54-CD565FDCEECC}" type="parTrans" cxnId="{8B12969B-123D-492E-B9D4-CF2970D728C3}">
      <dgm:prSet/>
      <dgm:spPr/>
      <dgm:t>
        <a:bodyPr/>
        <a:lstStyle/>
        <a:p>
          <a:endParaRPr lang="en-US"/>
        </a:p>
      </dgm:t>
    </dgm:pt>
    <dgm:pt modelId="{147B30F8-5642-4DE9-8C22-68363FBAF997}" type="sibTrans" cxnId="{8B12969B-123D-492E-B9D4-CF2970D728C3}">
      <dgm:prSet/>
      <dgm:spPr/>
      <dgm:t>
        <a:bodyPr/>
        <a:lstStyle/>
        <a:p>
          <a:endParaRPr lang="en-US"/>
        </a:p>
      </dgm:t>
    </dgm:pt>
    <dgm:pt modelId="{D7C4F33E-AEDB-4D3D-A23E-DF103BD71345}">
      <dgm:prSet/>
      <dgm:spPr/>
      <dgm:t>
        <a:bodyPr/>
        <a:lstStyle/>
        <a:p>
          <a:r>
            <a:rPr lang="en-US"/>
            <a:t>Collections Archivist</a:t>
          </a:r>
        </a:p>
      </dgm:t>
    </dgm:pt>
    <dgm:pt modelId="{7CCE997A-08CF-4440-92E9-C7D2C112482D}" type="parTrans" cxnId="{F447D994-ED5A-4B28-991A-ED623C877532}">
      <dgm:prSet/>
      <dgm:spPr/>
      <dgm:t>
        <a:bodyPr/>
        <a:lstStyle/>
        <a:p>
          <a:endParaRPr lang="en-US"/>
        </a:p>
      </dgm:t>
    </dgm:pt>
    <dgm:pt modelId="{625B149E-E939-4464-BEAF-753A53F087B0}" type="sibTrans" cxnId="{F447D994-ED5A-4B28-991A-ED623C877532}">
      <dgm:prSet/>
      <dgm:spPr/>
      <dgm:t>
        <a:bodyPr/>
        <a:lstStyle/>
        <a:p>
          <a:endParaRPr lang="en-US"/>
        </a:p>
      </dgm:t>
    </dgm:pt>
    <dgm:pt modelId="{78AF4E17-F0C3-4E11-95C8-2F9EFC373319}">
      <dgm:prSet/>
      <dgm:spPr/>
      <dgm:t>
        <a:bodyPr/>
        <a:lstStyle/>
        <a:p>
          <a:r>
            <a:rPr lang="en-US"/>
            <a:t>Curators (4)</a:t>
          </a:r>
        </a:p>
      </dgm:t>
    </dgm:pt>
    <dgm:pt modelId="{0B03818E-2B14-45BC-B837-79873BDC7C5D}" type="parTrans" cxnId="{A63FF656-CC00-42AA-B888-B79755F34DD1}">
      <dgm:prSet/>
      <dgm:spPr/>
      <dgm:t>
        <a:bodyPr/>
        <a:lstStyle/>
        <a:p>
          <a:endParaRPr lang="en-US"/>
        </a:p>
      </dgm:t>
    </dgm:pt>
    <dgm:pt modelId="{B184FA70-97EF-471A-AD98-4642DE2F3DBC}" type="sibTrans" cxnId="{A63FF656-CC00-42AA-B888-B79755F34DD1}">
      <dgm:prSet/>
      <dgm:spPr/>
      <dgm:t>
        <a:bodyPr/>
        <a:lstStyle/>
        <a:p>
          <a:endParaRPr lang="en-US"/>
        </a:p>
      </dgm:t>
    </dgm:pt>
    <dgm:pt modelId="{22C4C385-F2E2-4177-9A70-9835EA859971}">
      <dgm:prSet/>
      <dgm:spPr/>
      <dgm:t>
        <a:bodyPr/>
        <a:lstStyle/>
        <a:p>
          <a:r>
            <a:rPr lang="en-US"/>
            <a:t>Outreach and Instruction (3)</a:t>
          </a:r>
        </a:p>
      </dgm:t>
    </dgm:pt>
    <dgm:pt modelId="{19205099-C4E7-497A-8636-2DE4C6D4B2E2}" type="parTrans" cxnId="{610195B4-C964-428E-BB4C-53BD03614B7D}">
      <dgm:prSet/>
      <dgm:spPr/>
      <dgm:t>
        <a:bodyPr/>
        <a:lstStyle/>
        <a:p>
          <a:endParaRPr lang="en-US"/>
        </a:p>
      </dgm:t>
    </dgm:pt>
    <dgm:pt modelId="{3B971346-CA9D-4883-B1B3-D05A233EB4F5}" type="sibTrans" cxnId="{610195B4-C964-428E-BB4C-53BD03614B7D}">
      <dgm:prSet/>
      <dgm:spPr/>
      <dgm:t>
        <a:bodyPr/>
        <a:lstStyle/>
        <a:p>
          <a:endParaRPr lang="en-US"/>
        </a:p>
      </dgm:t>
    </dgm:pt>
    <dgm:pt modelId="{BB932174-BF8B-4431-A51D-EE1F87D1F557}">
      <dgm:prSet/>
      <dgm:spPr/>
      <dgm:t>
        <a:bodyPr/>
        <a:lstStyle/>
        <a:p>
          <a:r>
            <a:rPr lang="en-US"/>
            <a:t>Public Services (2)</a:t>
          </a:r>
        </a:p>
      </dgm:t>
    </dgm:pt>
    <dgm:pt modelId="{6395429A-C1BB-4908-8C98-591D2CE2004F}" type="parTrans" cxnId="{03162982-7495-4FDB-8F80-15F6DDCD8A37}">
      <dgm:prSet/>
      <dgm:spPr/>
      <dgm:t>
        <a:bodyPr/>
        <a:lstStyle/>
        <a:p>
          <a:endParaRPr lang="en-US"/>
        </a:p>
      </dgm:t>
    </dgm:pt>
    <dgm:pt modelId="{08E0DC4F-06E8-4C6C-9885-F3A3A4FF7DC2}" type="sibTrans" cxnId="{03162982-7495-4FDB-8F80-15F6DDCD8A37}">
      <dgm:prSet/>
      <dgm:spPr/>
      <dgm:t>
        <a:bodyPr/>
        <a:lstStyle/>
        <a:p>
          <a:endParaRPr lang="en-US"/>
        </a:p>
      </dgm:t>
    </dgm:pt>
    <dgm:pt modelId="{E9EE0C02-2092-45D4-A7A4-2A630164A772}">
      <dgm:prSet/>
      <dgm:spPr/>
      <dgm:t>
        <a:bodyPr/>
        <a:lstStyle/>
        <a:p>
          <a:r>
            <a:rPr lang="en-US"/>
            <a:t>Processing Coordinator Archivist</a:t>
          </a:r>
        </a:p>
      </dgm:t>
    </dgm:pt>
    <dgm:pt modelId="{33FA4FD4-5599-458B-A806-67C38CF31C4C}" type="parTrans" cxnId="{0BFFB716-4E18-48AE-8C4A-A1D03FF45828}">
      <dgm:prSet/>
      <dgm:spPr/>
      <dgm:t>
        <a:bodyPr/>
        <a:lstStyle/>
        <a:p>
          <a:endParaRPr lang="en-US"/>
        </a:p>
      </dgm:t>
    </dgm:pt>
    <dgm:pt modelId="{A0CFC2B3-1953-4C34-B9A3-224FD2F9B40E}" type="sibTrans" cxnId="{0BFFB716-4E18-48AE-8C4A-A1D03FF45828}">
      <dgm:prSet/>
      <dgm:spPr/>
      <dgm:t>
        <a:bodyPr/>
        <a:lstStyle/>
        <a:p>
          <a:endParaRPr lang="en-US"/>
        </a:p>
      </dgm:t>
    </dgm:pt>
    <dgm:pt modelId="{60E512EA-9000-4250-8ABC-397C9CBD60F9}">
      <dgm:prSet/>
      <dgm:spPr/>
      <dgm:t>
        <a:bodyPr/>
        <a:lstStyle/>
        <a:p>
          <a:r>
            <a:rPr lang="en-US"/>
            <a:t>Collections Archivist</a:t>
          </a:r>
        </a:p>
      </dgm:t>
    </dgm:pt>
    <dgm:pt modelId="{ACCC0B9A-4F70-43B9-8FEB-010EA52C1CFE}" type="parTrans" cxnId="{87F670C3-10EA-4750-9DA9-187EE7898381}">
      <dgm:prSet/>
      <dgm:spPr/>
      <dgm:t>
        <a:bodyPr/>
        <a:lstStyle/>
        <a:p>
          <a:endParaRPr lang="en-US"/>
        </a:p>
      </dgm:t>
    </dgm:pt>
    <dgm:pt modelId="{12B59510-B76C-402B-9FF1-8DB3C1BF64DB}" type="sibTrans" cxnId="{87F670C3-10EA-4750-9DA9-187EE7898381}">
      <dgm:prSet/>
      <dgm:spPr/>
      <dgm:t>
        <a:bodyPr/>
        <a:lstStyle/>
        <a:p>
          <a:endParaRPr lang="en-US"/>
        </a:p>
      </dgm:t>
    </dgm:pt>
    <dgm:pt modelId="{6120392B-E9B8-4F3D-962B-D289FF21BED4}">
      <dgm:prSet/>
      <dgm:spPr/>
      <dgm:t>
        <a:bodyPr/>
        <a:lstStyle/>
        <a:p>
          <a:r>
            <a:rPr lang="en-US" err="1"/>
            <a:t>Sackner</a:t>
          </a:r>
          <a:r>
            <a:rPr lang="en-US"/>
            <a:t> Archive Project Coordinator</a:t>
          </a:r>
        </a:p>
      </dgm:t>
    </dgm:pt>
    <dgm:pt modelId="{240EEA4A-7308-4CF1-8EE1-0A95AC9273C5}" type="parTrans" cxnId="{A7181E69-09BB-4E62-81D7-41436291939C}">
      <dgm:prSet/>
      <dgm:spPr/>
      <dgm:t>
        <a:bodyPr/>
        <a:lstStyle/>
        <a:p>
          <a:endParaRPr lang="en-US"/>
        </a:p>
      </dgm:t>
    </dgm:pt>
    <dgm:pt modelId="{8F231E3B-17B0-4B32-A4D8-D0F36A371E29}" type="sibTrans" cxnId="{A7181E69-09BB-4E62-81D7-41436291939C}">
      <dgm:prSet/>
      <dgm:spPr/>
      <dgm:t>
        <a:bodyPr/>
        <a:lstStyle/>
        <a:p>
          <a:endParaRPr lang="en-US"/>
        </a:p>
      </dgm:t>
    </dgm:pt>
    <dgm:pt modelId="{20FD36FF-632F-4714-A0FC-11041DA5340C}">
      <dgm:prSet/>
      <dgm:spPr/>
      <dgm:t>
        <a:bodyPr/>
        <a:lstStyle/>
        <a:p>
          <a:r>
            <a:rPr lang="en-US"/>
            <a:t>Digital Preservation Librarian</a:t>
          </a:r>
        </a:p>
      </dgm:t>
    </dgm:pt>
    <dgm:pt modelId="{1F47D8A1-322D-4E27-849F-08BF82486CAC}" type="parTrans" cxnId="{17C4AF23-CF5E-4A64-B2B7-6A6C258A0084}">
      <dgm:prSet/>
      <dgm:spPr/>
      <dgm:t>
        <a:bodyPr/>
        <a:lstStyle/>
        <a:p>
          <a:endParaRPr lang="en-US"/>
        </a:p>
      </dgm:t>
    </dgm:pt>
    <dgm:pt modelId="{2027C0D1-E3C4-4768-8757-DCEE668D3181}" type="sibTrans" cxnId="{17C4AF23-CF5E-4A64-B2B7-6A6C258A0084}">
      <dgm:prSet/>
      <dgm:spPr/>
      <dgm:t>
        <a:bodyPr/>
        <a:lstStyle/>
        <a:p>
          <a:endParaRPr lang="en-US"/>
        </a:p>
      </dgm:t>
    </dgm:pt>
    <dgm:pt modelId="{E3D140A1-AADA-4A7B-9DA3-4E551EE9B31F}">
      <dgm:prSet/>
      <dgm:spPr/>
      <dgm:t>
        <a:bodyPr/>
        <a:lstStyle/>
        <a:p>
          <a:r>
            <a:rPr lang="en-US"/>
            <a:t>Digital Projects Librarian</a:t>
          </a:r>
        </a:p>
      </dgm:t>
    </dgm:pt>
    <dgm:pt modelId="{825F9B5E-42D6-40A4-86F8-B8C7A50C6CA3}" type="parTrans" cxnId="{BE5EC18F-EA58-480B-ABAE-CFBF96D544A7}">
      <dgm:prSet/>
      <dgm:spPr/>
      <dgm:t>
        <a:bodyPr/>
        <a:lstStyle/>
        <a:p>
          <a:endParaRPr lang="en-US"/>
        </a:p>
      </dgm:t>
    </dgm:pt>
    <dgm:pt modelId="{3D8F7839-E644-41AB-BB91-A516D4C130EA}" type="sibTrans" cxnId="{BE5EC18F-EA58-480B-ABAE-CFBF96D544A7}">
      <dgm:prSet/>
      <dgm:spPr/>
      <dgm:t>
        <a:bodyPr/>
        <a:lstStyle/>
        <a:p>
          <a:endParaRPr lang="en-US"/>
        </a:p>
      </dgm:t>
    </dgm:pt>
    <dgm:pt modelId="{D41A7DE7-2155-448E-81F3-67C040F29F79}">
      <dgm:prSet/>
      <dgm:spPr/>
      <dgm:t>
        <a:bodyPr/>
        <a:lstStyle/>
        <a:p>
          <a:r>
            <a:rPr lang="en-US"/>
            <a:t>Women in Politics Archivist</a:t>
          </a:r>
        </a:p>
      </dgm:t>
    </dgm:pt>
    <dgm:pt modelId="{DF6C2CEF-4207-4125-A935-7DCEC16F593E}" type="parTrans" cxnId="{ABED0AD6-49E3-48FB-B91F-2B7C328FBF60}">
      <dgm:prSet/>
      <dgm:spPr/>
      <dgm:t>
        <a:bodyPr/>
        <a:lstStyle/>
        <a:p>
          <a:endParaRPr lang="en-US"/>
        </a:p>
      </dgm:t>
    </dgm:pt>
    <dgm:pt modelId="{E5FDE818-504F-49EB-8A96-9B6E46C01C36}" type="sibTrans" cxnId="{ABED0AD6-49E3-48FB-B91F-2B7C328FBF60}">
      <dgm:prSet/>
      <dgm:spPr/>
      <dgm:t>
        <a:bodyPr/>
        <a:lstStyle/>
        <a:p>
          <a:endParaRPr lang="en-US"/>
        </a:p>
      </dgm:t>
    </dgm:pt>
    <dgm:pt modelId="{2D7F3C54-926A-448F-B106-A1A21BC603DA}" type="pres">
      <dgm:prSet presAssocID="{77847CDB-58AE-475B-9893-C36CD8C21694}" presName="hierChild1" presStyleCnt="0">
        <dgm:presLayoutVars>
          <dgm:orgChart val="1"/>
          <dgm:chPref val="1"/>
          <dgm:dir/>
          <dgm:animOne val="branch"/>
          <dgm:animLvl val="lvl"/>
          <dgm:resizeHandles/>
        </dgm:presLayoutVars>
      </dgm:prSet>
      <dgm:spPr/>
    </dgm:pt>
    <dgm:pt modelId="{D205F765-1ABD-4D90-B9B4-E34D7DE9B763}" type="pres">
      <dgm:prSet presAssocID="{BB9991E0-218E-4536-BA16-7A3CF0A005FF}" presName="hierRoot1" presStyleCnt="0">
        <dgm:presLayoutVars>
          <dgm:hierBranch val="init"/>
        </dgm:presLayoutVars>
      </dgm:prSet>
      <dgm:spPr/>
    </dgm:pt>
    <dgm:pt modelId="{4F9EA689-729F-4EAB-8D8D-28E49E714D00}" type="pres">
      <dgm:prSet presAssocID="{BB9991E0-218E-4536-BA16-7A3CF0A005FF}" presName="rootComposite1" presStyleCnt="0"/>
      <dgm:spPr/>
    </dgm:pt>
    <dgm:pt modelId="{0E9F8240-9943-47D7-AEAD-A6774F121843}" type="pres">
      <dgm:prSet presAssocID="{BB9991E0-218E-4536-BA16-7A3CF0A005FF}" presName="rootText1" presStyleLbl="node0" presStyleIdx="0" presStyleCnt="1">
        <dgm:presLayoutVars>
          <dgm:chPref val="3"/>
        </dgm:presLayoutVars>
      </dgm:prSet>
      <dgm:spPr/>
    </dgm:pt>
    <dgm:pt modelId="{9C726E5B-728C-461E-98FC-04283E83B943}" type="pres">
      <dgm:prSet presAssocID="{BB9991E0-218E-4536-BA16-7A3CF0A005FF}" presName="rootConnector1" presStyleLbl="node1" presStyleIdx="0" presStyleCnt="0"/>
      <dgm:spPr/>
    </dgm:pt>
    <dgm:pt modelId="{E34C5AAD-7F6A-4B82-ACE1-778AD87BBF4F}" type="pres">
      <dgm:prSet presAssocID="{BB9991E0-218E-4536-BA16-7A3CF0A005FF}" presName="hierChild2" presStyleCnt="0"/>
      <dgm:spPr/>
    </dgm:pt>
    <dgm:pt modelId="{A6978310-B7C9-4FA3-BF32-5712C1270B48}" type="pres">
      <dgm:prSet presAssocID="{6D6148AA-E152-4BF1-8D74-CA634D17141E}" presName="Name37" presStyleLbl="parChTrans1D2" presStyleIdx="0" presStyleCnt="7"/>
      <dgm:spPr/>
    </dgm:pt>
    <dgm:pt modelId="{7FB240FF-7954-4CAD-985D-0A80E42EEC1A}" type="pres">
      <dgm:prSet presAssocID="{D9665D1D-7211-42E7-92C8-B76634C1A0DF}" presName="hierRoot2" presStyleCnt="0">
        <dgm:presLayoutVars>
          <dgm:hierBranch val="init"/>
        </dgm:presLayoutVars>
      </dgm:prSet>
      <dgm:spPr/>
    </dgm:pt>
    <dgm:pt modelId="{251B336A-FA32-48A7-BA37-639042B6BAFF}" type="pres">
      <dgm:prSet presAssocID="{D9665D1D-7211-42E7-92C8-B76634C1A0DF}" presName="rootComposite" presStyleCnt="0"/>
      <dgm:spPr/>
    </dgm:pt>
    <dgm:pt modelId="{001D360D-D6E1-4B2D-9705-BCBFA07B14A0}" type="pres">
      <dgm:prSet presAssocID="{D9665D1D-7211-42E7-92C8-B76634C1A0DF}" presName="rootText" presStyleLbl="node2" presStyleIdx="0" presStyleCnt="7">
        <dgm:presLayoutVars>
          <dgm:chPref val="3"/>
        </dgm:presLayoutVars>
      </dgm:prSet>
      <dgm:spPr/>
    </dgm:pt>
    <dgm:pt modelId="{364383F8-24F0-4AE1-B3AB-D718C49A6CAF}" type="pres">
      <dgm:prSet presAssocID="{D9665D1D-7211-42E7-92C8-B76634C1A0DF}" presName="rootConnector" presStyleLbl="node2" presStyleIdx="0" presStyleCnt="7"/>
      <dgm:spPr/>
    </dgm:pt>
    <dgm:pt modelId="{6FCDE2AF-C502-4A92-AEB1-A8F7B95B35B6}" type="pres">
      <dgm:prSet presAssocID="{D9665D1D-7211-42E7-92C8-B76634C1A0DF}" presName="hierChild4" presStyleCnt="0"/>
      <dgm:spPr/>
    </dgm:pt>
    <dgm:pt modelId="{DF39DD49-8561-49B2-B2AD-02DFDB95DB15}" type="pres">
      <dgm:prSet presAssocID="{6FFA072E-64EA-4B12-AEA0-40483011E95C}" presName="Name37" presStyleLbl="parChTrans1D3" presStyleIdx="0" presStyleCnt="7"/>
      <dgm:spPr/>
    </dgm:pt>
    <dgm:pt modelId="{433F8FAC-5D28-412E-B0B7-C08774E432E8}" type="pres">
      <dgm:prSet presAssocID="{7C7A3064-05FF-41ED-8B63-E1432045BDC7}" presName="hierRoot2" presStyleCnt="0">
        <dgm:presLayoutVars>
          <dgm:hierBranch val="init"/>
        </dgm:presLayoutVars>
      </dgm:prSet>
      <dgm:spPr/>
    </dgm:pt>
    <dgm:pt modelId="{61D1AEBD-9A67-4F28-8FF5-AEBA32D665E5}" type="pres">
      <dgm:prSet presAssocID="{7C7A3064-05FF-41ED-8B63-E1432045BDC7}" presName="rootComposite" presStyleCnt="0"/>
      <dgm:spPr/>
    </dgm:pt>
    <dgm:pt modelId="{CE953EC0-A46C-4CD1-86DD-4017071C0A66}" type="pres">
      <dgm:prSet presAssocID="{7C7A3064-05FF-41ED-8B63-E1432045BDC7}" presName="rootText" presStyleLbl="node3" presStyleIdx="0" presStyleCnt="7">
        <dgm:presLayoutVars>
          <dgm:chPref val="3"/>
        </dgm:presLayoutVars>
      </dgm:prSet>
      <dgm:spPr/>
    </dgm:pt>
    <dgm:pt modelId="{4B82FC1B-BB05-44E0-9FDE-ACE7D53BDE2E}" type="pres">
      <dgm:prSet presAssocID="{7C7A3064-05FF-41ED-8B63-E1432045BDC7}" presName="rootConnector" presStyleLbl="node3" presStyleIdx="0" presStyleCnt="7"/>
      <dgm:spPr/>
    </dgm:pt>
    <dgm:pt modelId="{A4D2A25A-A545-40F8-9D09-F3FA021774A9}" type="pres">
      <dgm:prSet presAssocID="{7C7A3064-05FF-41ED-8B63-E1432045BDC7}" presName="hierChild4" presStyleCnt="0"/>
      <dgm:spPr/>
    </dgm:pt>
    <dgm:pt modelId="{10A62E77-7E07-4DCB-906F-BF3976A3BD4C}" type="pres">
      <dgm:prSet presAssocID="{7C7A3064-05FF-41ED-8B63-E1432045BDC7}" presName="hierChild5" presStyleCnt="0"/>
      <dgm:spPr/>
    </dgm:pt>
    <dgm:pt modelId="{902FDEE3-6145-41F1-B4C6-7321C548A45C}" type="pres">
      <dgm:prSet presAssocID="{92692D96-C3F9-4EB5-9531-58EF5BA0460E}" presName="Name37" presStyleLbl="parChTrans1D3" presStyleIdx="1" presStyleCnt="7"/>
      <dgm:spPr/>
    </dgm:pt>
    <dgm:pt modelId="{42668AE6-5FA5-4FCF-BA8F-8E10C428E359}" type="pres">
      <dgm:prSet presAssocID="{A390A2C5-DDD0-4CFB-87D8-BE635FD3B875}" presName="hierRoot2" presStyleCnt="0">
        <dgm:presLayoutVars>
          <dgm:hierBranch val="init"/>
        </dgm:presLayoutVars>
      </dgm:prSet>
      <dgm:spPr/>
    </dgm:pt>
    <dgm:pt modelId="{A341DA80-9B65-472E-BF38-B734C331D59A}" type="pres">
      <dgm:prSet presAssocID="{A390A2C5-DDD0-4CFB-87D8-BE635FD3B875}" presName="rootComposite" presStyleCnt="0"/>
      <dgm:spPr/>
    </dgm:pt>
    <dgm:pt modelId="{F75104CD-3B30-4668-873B-25EDC62E1B72}" type="pres">
      <dgm:prSet presAssocID="{A390A2C5-DDD0-4CFB-87D8-BE635FD3B875}" presName="rootText" presStyleLbl="node3" presStyleIdx="1" presStyleCnt="7">
        <dgm:presLayoutVars>
          <dgm:chPref val="3"/>
        </dgm:presLayoutVars>
      </dgm:prSet>
      <dgm:spPr/>
    </dgm:pt>
    <dgm:pt modelId="{E8052B45-B872-46D2-851F-3E8F9408C8C8}" type="pres">
      <dgm:prSet presAssocID="{A390A2C5-DDD0-4CFB-87D8-BE635FD3B875}" presName="rootConnector" presStyleLbl="node3" presStyleIdx="1" presStyleCnt="7"/>
      <dgm:spPr/>
    </dgm:pt>
    <dgm:pt modelId="{54798CE9-8DE0-4E77-A585-E4AF46F8D36E}" type="pres">
      <dgm:prSet presAssocID="{A390A2C5-DDD0-4CFB-87D8-BE635FD3B875}" presName="hierChild4" presStyleCnt="0"/>
      <dgm:spPr/>
    </dgm:pt>
    <dgm:pt modelId="{C8325807-EBA3-4BC0-A0FE-D03215B6AD0A}" type="pres">
      <dgm:prSet presAssocID="{A390A2C5-DDD0-4CFB-87D8-BE635FD3B875}" presName="hierChild5" presStyleCnt="0"/>
      <dgm:spPr/>
    </dgm:pt>
    <dgm:pt modelId="{44A1C1C2-E3BC-414A-897D-C49BAFDCBE80}" type="pres">
      <dgm:prSet presAssocID="{D9665D1D-7211-42E7-92C8-B76634C1A0DF}" presName="hierChild5" presStyleCnt="0"/>
      <dgm:spPr/>
    </dgm:pt>
    <dgm:pt modelId="{BB7B40F9-BD5B-467E-9461-546E9FE72D5A}" type="pres">
      <dgm:prSet presAssocID="{4AD80354-DC3F-4B66-BDFF-C1D1E96B0685}" presName="Name37" presStyleLbl="parChTrans1D2" presStyleIdx="1" presStyleCnt="7"/>
      <dgm:spPr/>
    </dgm:pt>
    <dgm:pt modelId="{BF66B5E9-C2A6-42D2-89BA-0E3E198ADB1C}" type="pres">
      <dgm:prSet presAssocID="{2F43EB14-BB95-455F-BFFE-4E81992DD288}" presName="hierRoot2" presStyleCnt="0">
        <dgm:presLayoutVars>
          <dgm:hierBranch val="init"/>
        </dgm:presLayoutVars>
      </dgm:prSet>
      <dgm:spPr/>
    </dgm:pt>
    <dgm:pt modelId="{879D4447-9BDA-4B37-B1AA-E1FF13C4F802}" type="pres">
      <dgm:prSet presAssocID="{2F43EB14-BB95-455F-BFFE-4E81992DD288}" presName="rootComposite" presStyleCnt="0"/>
      <dgm:spPr/>
    </dgm:pt>
    <dgm:pt modelId="{E3620CD3-EBF4-4519-9BEF-7A250C24456A}" type="pres">
      <dgm:prSet presAssocID="{2F43EB14-BB95-455F-BFFE-4E81992DD288}" presName="rootText" presStyleLbl="node2" presStyleIdx="1" presStyleCnt="7">
        <dgm:presLayoutVars>
          <dgm:chPref val="3"/>
        </dgm:presLayoutVars>
      </dgm:prSet>
      <dgm:spPr/>
    </dgm:pt>
    <dgm:pt modelId="{A1E5F2CC-ED8D-4E5E-9BFD-A3C287522BD3}" type="pres">
      <dgm:prSet presAssocID="{2F43EB14-BB95-455F-BFFE-4E81992DD288}" presName="rootConnector" presStyleLbl="node2" presStyleIdx="1" presStyleCnt="7"/>
      <dgm:spPr/>
    </dgm:pt>
    <dgm:pt modelId="{3C41F446-64A4-44C3-9637-428EAE60796A}" type="pres">
      <dgm:prSet presAssocID="{2F43EB14-BB95-455F-BFFE-4E81992DD288}" presName="hierChild4" presStyleCnt="0"/>
      <dgm:spPr/>
    </dgm:pt>
    <dgm:pt modelId="{17291D47-D774-4CEF-A887-CA991A1A5886}" type="pres">
      <dgm:prSet presAssocID="{DF6C2CEF-4207-4125-A935-7DCEC16F593E}" presName="Name37" presStyleLbl="parChTrans1D3" presStyleIdx="2" presStyleCnt="7"/>
      <dgm:spPr/>
    </dgm:pt>
    <dgm:pt modelId="{1CB029FF-C5B4-4E6C-9B11-3BE368D45FF1}" type="pres">
      <dgm:prSet presAssocID="{D41A7DE7-2155-448E-81F3-67C040F29F79}" presName="hierRoot2" presStyleCnt="0">
        <dgm:presLayoutVars>
          <dgm:hierBranch val="init"/>
        </dgm:presLayoutVars>
      </dgm:prSet>
      <dgm:spPr/>
    </dgm:pt>
    <dgm:pt modelId="{59DCDC98-F449-42D2-96BF-876AD906A7FA}" type="pres">
      <dgm:prSet presAssocID="{D41A7DE7-2155-448E-81F3-67C040F29F79}" presName="rootComposite" presStyleCnt="0"/>
      <dgm:spPr/>
    </dgm:pt>
    <dgm:pt modelId="{2CF49638-72CA-42E7-84F2-771E6F0A40BF}" type="pres">
      <dgm:prSet presAssocID="{D41A7DE7-2155-448E-81F3-67C040F29F79}" presName="rootText" presStyleLbl="node3" presStyleIdx="2" presStyleCnt="7">
        <dgm:presLayoutVars>
          <dgm:chPref val="3"/>
        </dgm:presLayoutVars>
      </dgm:prSet>
      <dgm:spPr/>
    </dgm:pt>
    <dgm:pt modelId="{7D848435-F155-43AA-BF88-E76441F3FDB1}" type="pres">
      <dgm:prSet presAssocID="{D41A7DE7-2155-448E-81F3-67C040F29F79}" presName="rootConnector" presStyleLbl="node3" presStyleIdx="2" presStyleCnt="7"/>
      <dgm:spPr/>
    </dgm:pt>
    <dgm:pt modelId="{9C39FA16-8BDD-48B1-867E-FA1946E5AC95}" type="pres">
      <dgm:prSet presAssocID="{D41A7DE7-2155-448E-81F3-67C040F29F79}" presName="hierChild4" presStyleCnt="0"/>
      <dgm:spPr/>
    </dgm:pt>
    <dgm:pt modelId="{3E380D8D-DEC3-4C3D-AEFB-1DF2073DC332}" type="pres">
      <dgm:prSet presAssocID="{D41A7DE7-2155-448E-81F3-67C040F29F79}" presName="hierChild5" presStyleCnt="0"/>
      <dgm:spPr/>
    </dgm:pt>
    <dgm:pt modelId="{ED34459A-E99B-49AA-8931-0E71F9BDB872}" type="pres">
      <dgm:prSet presAssocID="{039EB038-7633-440F-9F54-CD565FDCEECC}" presName="Name37" presStyleLbl="parChTrans1D3" presStyleIdx="3" presStyleCnt="7"/>
      <dgm:spPr/>
    </dgm:pt>
    <dgm:pt modelId="{3F0F913A-1312-4F86-BB91-8BD9083285C4}" type="pres">
      <dgm:prSet presAssocID="{66451E36-FA1C-4FC1-8C43-2DE445AB5564}" presName="hierRoot2" presStyleCnt="0">
        <dgm:presLayoutVars>
          <dgm:hierBranch val="init"/>
        </dgm:presLayoutVars>
      </dgm:prSet>
      <dgm:spPr/>
    </dgm:pt>
    <dgm:pt modelId="{ACA76DBD-0ACC-4AC5-87FB-950B88707BE5}" type="pres">
      <dgm:prSet presAssocID="{66451E36-FA1C-4FC1-8C43-2DE445AB5564}" presName="rootComposite" presStyleCnt="0"/>
      <dgm:spPr/>
    </dgm:pt>
    <dgm:pt modelId="{55D38EB1-4D29-4845-9557-B8CEF69226F1}" type="pres">
      <dgm:prSet presAssocID="{66451E36-FA1C-4FC1-8C43-2DE445AB5564}" presName="rootText" presStyleLbl="node3" presStyleIdx="3" presStyleCnt="7">
        <dgm:presLayoutVars>
          <dgm:chPref val="3"/>
        </dgm:presLayoutVars>
      </dgm:prSet>
      <dgm:spPr/>
    </dgm:pt>
    <dgm:pt modelId="{66C8A931-1792-4ADD-84DE-23FD8EAB1EB8}" type="pres">
      <dgm:prSet presAssocID="{66451E36-FA1C-4FC1-8C43-2DE445AB5564}" presName="rootConnector" presStyleLbl="node3" presStyleIdx="3" presStyleCnt="7"/>
      <dgm:spPr/>
    </dgm:pt>
    <dgm:pt modelId="{674FD822-7911-48F3-8C48-24321EE0ADB9}" type="pres">
      <dgm:prSet presAssocID="{66451E36-FA1C-4FC1-8C43-2DE445AB5564}" presName="hierChild4" presStyleCnt="0"/>
      <dgm:spPr/>
    </dgm:pt>
    <dgm:pt modelId="{FDA95476-96E6-4381-92E8-B4D144B57220}" type="pres">
      <dgm:prSet presAssocID="{7CCE997A-08CF-4440-92E9-C7D2C112482D}" presName="Name37" presStyleLbl="parChTrans1D4" presStyleIdx="0" presStyleCnt="1"/>
      <dgm:spPr/>
    </dgm:pt>
    <dgm:pt modelId="{D3DB5D5A-B248-489D-AA5F-0658C1C67681}" type="pres">
      <dgm:prSet presAssocID="{D7C4F33E-AEDB-4D3D-A23E-DF103BD71345}" presName="hierRoot2" presStyleCnt="0">
        <dgm:presLayoutVars>
          <dgm:hierBranch val="init"/>
        </dgm:presLayoutVars>
      </dgm:prSet>
      <dgm:spPr/>
    </dgm:pt>
    <dgm:pt modelId="{5DD395FF-7FCB-4EEC-9E9C-7B682E618443}" type="pres">
      <dgm:prSet presAssocID="{D7C4F33E-AEDB-4D3D-A23E-DF103BD71345}" presName="rootComposite" presStyleCnt="0"/>
      <dgm:spPr/>
    </dgm:pt>
    <dgm:pt modelId="{7BB9BB6A-01DF-4939-BCBA-99A2377FC936}" type="pres">
      <dgm:prSet presAssocID="{D7C4F33E-AEDB-4D3D-A23E-DF103BD71345}" presName="rootText" presStyleLbl="node4" presStyleIdx="0" presStyleCnt="1">
        <dgm:presLayoutVars>
          <dgm:chPref val="3"/>
        </dgm:presLayoutVars>
      </dgm:prSet>
      <dgm:spPr/>
    </dgm:pt>
    <dgm:pt modelId="{0A0A730D-11D7-41CC-AC62-ACCCD8AFCD47}" type="pres">
      <dgm:prSet presAssocID="{D7C4F33E-AEDB-4D3D-A23E-DF103BD71345}" presName="rootConnector" presStyleLbl="node4" presStyleIdx="0" presStyleCnt="1"/>
      <dgm:spPr/>
    </dgm:pt>
    <dgm:pt modelId="{87157EF9-9C30-4F1D-9594-6ABB3FC2BE60}" type="pres">
      <dgm:prSet presAssocID="{D7C4F33E-AEDB-4D3D-A23E-DF103BD71345}" presName="hierChild4" presStyleCnt="0"/>
      <dgm:spPr/>
    </dgm:pt>
    <dgm:pt modelId="{A5E2FC9D-9E88-4009-AB2E-8F8627227751}" type="pres">
      <dgm:prSet presAssocID="{D7C4F33E-AEDB-4D3D-A23E-DF103BD71345}" presName="hierChild5" presStyleCnt="0"/>
      <dgm:spPr/>
    </dgm:pt>
    <dgm:pt modelId="{79CC5B91-95CF-4750-AE87-AB2F6D7CF56F}" type="pres">
      <dgm:prSet presAssocID="{66451E36-FA1C-4FC1-8C43-2DE445AB5564}" presName="hierChild5" presStyleCnt="0"/>
      <dgm:spPr/>
    </dgm:pt>
    <dgm:pt modelId="{95AE2DEB-73B0-4084-B312-6789753B51BD}" type="pres">
      <dgm:prSet presAssocID="{2F43EB14-BB95-455F-BFFE-4E81992DD288}" presName="hierChild5" presStyleCnt="0"/>
      <dgm:spPr/>
    </dgm:pt>
    <dgm:pt modelId="{57EEBF8F-610F-42BD-8EEF-DC343A905E6C}" type="pres">
      <dgm:prSet presAssocID="{33FA4FD4-5599-458B-A806-67C38CF31C4C}" presName="Name37" presStyleLbl="parChTrans1D2" presStyleIdx="2" presStyleCnt="7"/>
      <dgm:spPr/>
    </dgm:pt>
    <dgm:pt modelId="{D555F2B1-99EA-4FC0-A7A0-3D6C61F96728}" type="pres">
      <dgm:prSet presAssocID="{E9EE0C02-2092-45D4-A7A4-2A630164A772}" presName="hierRoot2" presStyleCnt="0">
        <dgm:presLayoutVars>
          <dgm:hierBranch val="init"/>
        </dgm:presLayoutVars>
      </dgm:prSet>
      <dgm:spPr/>
    </dgm:pt>
    <dgm:pt modelId="{DC4B3D18-DA53-4E74-BEF0-AC8D39FDD0DE}" type="pres">
      <dgm:prSet presAssocID="{E9EE0C02-2092-45D4-A7A4-2A630164A772}" presName="rootComposite" presStyleCnt="0"/>
      <dgm:spPr/>
    </dgm:pt>
    <dgm:pt modelId="{77D2CD8B-07FA-4530-A671-B8192029D59B}" type="pres">
      <dgm:prSet presAssocID="{E9EE0C02-2092-45D4-A7A4-2A630164A772}" presName="rootText" presStyleLbl="node2" presStyleIdx="2" presStyleCnt="7">
        <dgm:presLayoutVars>
          <dgm:chPref val="3"/>
        </dgm:presLayoutVars>
      </dgm:prSet>
      <dgm:spPr/>
    </dgm:pt>
    <dgm:pt modelId="{0F237A63-40F2-4F29-85A7-8C724C084206}" type="pres">
      <dgm:prSet presAssocID="{E9EE0C02-2092-45D4-A7A4-2A630164A772}" presName="rootConnector" presStyleLbl="node2" presStyleIdx="2" presStyleCnt="7"/>
      <dgm:spPr/>
    </dgm:pt>
    <dgm:pt modelId="{F768A460-4718-40FC-88FA-1647D3F45199}" type="pres">
      <dgm:prSet presAssocID="{E9EE0C02-2092-45D4-A7A4-2A630164A772}" presName="hierChild4" presStyleCnt="0"/>
      <dgm:spPr/>
    </dgm:pt>
    <dgm:pt modelId="{A57D7468-825B-494D-A156-EED8623CB158}" type="pres">
      <dgm:prSet presAssocID="{ACCC0B9A-4F70-43B9-8FEB-010EA52C1CFE}" presName="Name37" presStyleLbl="parChTrans1D3" presStyleIdx="4" presStyleCnt="7"/>
      <dgm:spPr/>
    </dgm:pt>
    <dgm:pt modelId="{90A6CBBC-DD08-43A6-9473-9334B00CA369}" type="pres">
      <dgm:prSet presAssocID="{60E512EA-9000-4250-8ABC-397C9CBD60F9}" presName="hierRoot2" presStyleCnt="0">
        <dgm:presLayoutVars>
          <dgm:hierBranch val="init"/>
        </dgm:presLayoutVars>
      </dgm:prSet>
      <dgm:spPr/>
    </dgm:pt>
    <dgm:pt modelId="{40AB64A1-7681-4AC6-8426-653BBEC1DF15}" type="pres">
      <dgm:prSet presAssocID="{60E512EA-9000-4250-8ABC-397C9CBD60F9}" presName="rootComposite" presStyleCnt="0"/>
      <dgm:spPr/>
    </dgm:pt>
    <dgm:pt modelId="{5B237618-A9B5-4A10-811E-7303E5326A4A}" type="pres">
      <dgm:prSet presAssocID="{60E512EA-9000-4250-8ABC-397C9CBD60F9}" presName="rootText" presStyleLbl="node3" presStyleIdx="4" presStyleCnt="7">
        <dgm:presLayoutVars>
          <dgm:chPref val="3"/>
        </dgm:presLayoutVars>
      </dgm:prSet>
      <dgm:spPr/>
    </dgm:pt>
    <dgm:pt modelId="{4F729150-DC38-4922-8894-AFF552950749}" type="pres">
      <dgm:prSet presAssocID="{60E512EA-9000-4250-8ABC-397C9CBD60F9}" presName="rootConnector" presStyleLbl="node3" presStyleIdx="4" presStyleCnt="7"/>
      <dgm:spPr/>
    </dgm:pt>
    <dgm:pt modelId="{51DCD7FB-3489-4B5B-BA1C-FB76BC5D2731}" type="pres">
      <dgm:prSet presAssocID="{60E512EA-9000-4250-8ABC-397C9CBD60F9}" presName="hierChild4" presStyleCnt="0"/>
      <dgm:spPr/>
    </dgm:pt>
    <dgm:pt modelId="{A3B04FF6-0C7E-47C0-8D0E-DFDFE84F57DC}" type="pres">
      <dgm:prSet presAssocID="{60E512EA-9000-4250-8ABC-397C9CBD60F9}" presName="hierChild5" presStyleCnt="0"/>
      <dgm:spPr/>
    </dgm:pt>
    <dgm:pt modelId="{B081DD1B-7601-411C-9426-BCCD7980D723}" type="pres">
      <dgm:prSet presAssocID="{240EEA4A-7308-4CF1-8EE1-0A95AC9273C5}" presName="Name37" presStyleLbl="parChTrans1D3" presStyleIdx="5" presStyleCnt="7"/>
      <dgm:spPr/>
    </dgm:pt>
    <dgm:pt modelId="{8D0B3E5E-795A-4C99-B730-44FA7D177B9B}" type="pres">
      <dgm:prSet presAssocID="{6120392B-E9B8-4F3D-962B-D289FF21BED4}" presName="hierRoot2" presStyleCnt="0">
        <dgm:presLayoutVars>
          <dgm:hierBranch val="init"/>
        </dgm:presLayoutVars>
      </dgm:prSet>
      <dgm:spPr/>
    </dgm:pt>
    <dgm:pt modelId="{FA746733-03C4-4251-962A-A09F9352FFA5}" type="pres">
      <dgm:prSet presAssocID="{6120392B-E9B8-4F3D-962B-D289FF21BED4}" presName="rootComposite" presStyleCnt="0"/>
      <dgm:spPr/>
    </dgm:pt>
    <dgm:pt modelId="{7A4DAD69-F06B-4549-8C84-AC713E22D704}" type="pres">
      <dgm:prSet presAssocID="{6120392B-E9B8-4F3D-962B-D289FF21BED4}" presName="rootText" presStyleLbl="node3" presStyleIdx="5" presStyleCnt="7">
        <dgm:presLayoutVars>
          <dgm:chPref val="3"/>
        </dgm:presLayoutVars>
      </dgm:prSet>
      <dgm:spPr/>
    </dgm:pt>
    <dgm:pt modelId="{0771CD64-3BB4-4CF2-9B44-0DFAD082266C}" type="pres">
      <dgm:prSet presAssocID="{6120392B-E9B8-4F3D-962B-D289FF21BED4}" presName="rootConnector" presStyleLbl="node3" presStyleIdx="5" presStyleCnt="7"/>
      <dgm:spPr/>
    </dgm:pt>
    <dgm:pt modelId="{184E9909-A3F1-4B4F-9E66-82223AEAFF15}" type="pres">
      <dgm:prSet presAssocID="{6120392B-E9B8-4F3D-962B-D289FF21BED4}" presName="hierChild4" presStyleCnt="0"/>
      <dgm:spPr/>
    </dgm:pt>
    <dgm:pt modelId="{F72036D6-0CFE-4638-9A1F-025CC511180B}" type="pres">
      <dgm:prSet presAssocID="{6120392B-E9B8-4F3D-962B-D289FF21BED4}" presName="hierChild5" presStyleCnt="0"/>
      <dgm:spPr/>
    </dgm:pt>
    <dgm:pt modelId="{15B10126-D8A9-4AC4-9189-AD60ABF78FCA}" type="pres">
      <dgm:prSet presAssocID="{E9EE0C02-2092-45D4-A7A4-2A630164A772}" presName="hierChild5" presStyleCnt="0"/>
      <dgm:spPr/>
    </dgm:pt>
    <dgm:pt modelId="{F912E756-46C5-4F53-9861-536926B18820}" type="pres">
      <dgm:prSet presAssocID="{1F47D8A1-322D-4E27-849F-08BF82486CAC}" presName="Name37" presStyleLbl="parChTrans1D2" presStyleIdx="3" presStyleCnt="7"/>
      <dgm:spPr/>
    </dgm:pt>
    <dgm:pt modelId="{18A3EE44-9EBF-4C97-99B9-095B0D04BE88}" type="pres">
      <dgm:prSet presAssocID="{20FD36FF-632F-4714-A0FC-11041DA5340C}" presName="hierRoot2" presStyleCnt="0">
        <dgm:presLayoutVars>
          <dgm:hierBranch val="init"/>
        </dgm:presLayoutVars>
      </dgm:prSet>
      <dgm:spPr/>
    </dgm:pt>
    <dgm:pt modelId="{54D03408-AF22-4494-A197-3A5DFA04593E}" type="pres">
      <dgm:prSet presAssocID="{20FD36FF-632F-4714-A0FC-11041DA5340C}" presName="rootComposite" presStyleCnt="0"/>
      <dgm:spPr/>
    </dgm:pt>
    <dgm:pt modelId="{B72373AE-7388-4AA2-AD4C-305ED22B8836}" type="pres">
      <dgm:prSet presAssocID="{20FD36FF-632F-4714-A0FC-11041DA5340C}" presName="rootText" presStyleLbl="node2" presStyleIdx="3" presStyleCnt="7">
        <dgm:presLayoutVars>
          <dgm:chPref val="3"/>
        </dgm:presLayoutVars>
      </dgm:prSet>
      <dgm:spPr/>
    </dgm:pt>
    <dgm:pt modelId="{1A16938A-7E61-49A8-85F1-5C66A99C85E5}" type="pres">
      <dgm:prSet presAssocID="{20FD36FF-632F-4714-A0FC-11041DA5340C}" presName="rootConnector" presStyleLbl="node2" presStyleIdx="3" presStyleCnt="7"/>
      <dgm:spPr/>
    </dgm:pt>
    <dgm:pt modelId="{855BE430-A1B0-4F6F-860F-54E23FCFC8C1}" type="pres">
      <dgm:prSet presAssocID="{20FD36FF-632F-4714-A0FC-11041DA5340C}" presName="hierChild4" presStyleCnt="0"/>
      <dgm:spPr/>
    </dgm:pt>
    <dgm:pt modelId="{48A8BCEE-8D60-4141-97AB-E9FCCC2CEDD8}" type="pres">
      <dgm:prSet presAssocID="{825F9B5E-42D6-40A4-86F8-B8C7A50C6CA3}" presName="Name37" presStyleLbl="parChTrans1D3" presStyleIdx="6" presStyleCnt="7"/>
      <dgm:spPr/>
    </dgm:pt>
    <dgm:pt modelId="{1B46677E-8AEA-4470-BBF4-C172071A8A50}" type="pres">
      <dgm:prSet presAssocID="{E3D140A1-AADA-4A7B-9DA3-4E551EE9B31F}" presName="hierRoot2" presStyleCnt="0">
        <dgm:presLayoutVars>
          <dgm:hierBranch val="init"/>
        </dgm:presLayoutVars>
      </dgm:prSet>
      <dgm:spPr/>
    </dgm:pt>
    <dgm:pt modelId="{743B818B-FCF4-4E7D-B2CA-9B5B006C50CB}" type="pres">
      <dgm:prSet presAssocID="{E3D140A1-AADA-4A7B-9DA3-4E551EE9B31F}" presName="rootComposite" presStyleCnt="0"/>
      <dgm:spPr/>
    </dgm:pt>
    <dgm:pt modelId="{1BC52B17-69A0-4950-9043-7E8142F0A498}" type="pres">
      <dgm:prSet presAssocID="{E3D140A1-AADA-4A7B-9DA3-4E551EE9B31F}" presName="rootText" presStyleLbl="node3" presStyleIdx="6" presStyleCnt="7">
        <dgm:presLayoutVars>
          <dgm:chPref val="3"/>
        </dgm:presLayoutVars>
      </dgm:prSet>
      <dgm:spPr/>
    </dgm:pt>
    <dgm:pt modelId="{93F652FC-8B93-43D6-BCE6-80D7440A3BC2}" type="pres">
      <dgm:prSet presAssocID="{E3D140A1-AADA-4A7B-9DA3-4E551EE9B31F}" presName="rootConnector" presStyleLbl="node3" presStyleIdx="6" presStyleCnt="7"/>
      <dgm:spPr/>
    </dgm:pt>
    <dgm:pt modelId="{E08A73D8-D735-4C09-B03C-73C2E04F9BED}" type="pres">
      <dgm:prSet presAssocID="{E3D140A1-AADA-4A7B-9DA3-4E551EE9B31F}" presName="hierChild4" presStyleCnt="0"/>
      <dgm:spPr/>
    </dgm:pt>
    <dgm:pt modelId="{75A5771B-4925-4E40-84CD-8169B940E4DF}" type="pres">
      <dgm:prSet presAssocID="{E3D140A1-AADA-4A7B-9DA3-4E551EE9B31F}" presName="hierChild5" presStyleCnt="0"/>
      <dgm:spPr/>
    </dgm:pt>
    <dgm:pt modelId="{C521C570-83F5-43B4-B24B-E7A811C0431E}" type="pres">
      <dgm:prSet presAssocID="{20FD36FF-632F-4714-A0FC-11041DA5340C}" presName="hierChild5" presStyleCnt="0"/>
      <dgm:spPr/>
    </dgm:pt>
    <dgm:pt modelId="{47E4223A-4A54-4555-9FD0-0A81A11FC8AD}" type="pres">
      <dgm:prSet presAssocID="{19205099-C4E7-497A-8636-2DE4C6D4B2E2}" presName="Name37" presStyleLbl="parChTrans1D2" presStyleIdx="4" presStyleCnt="7"/>
      <dgm:spPr/>
    </dgm:pt>
    <dgm:pt modelId="{7615025A-8522-4922-970F-3145B93EF612}" type="pres">
      <dgm:prSet presAssocID="{22C4C385-F2E2-4177-9A70-9835EA859971}" presName="hierRoot2" presStyleCnt="0">
        <dgm:presLayoutVars>
          <dgm:hierBranch val="init"/>
        </dgm:presLayoutVars>
      </dgm:prSet>
      <dgm:spPr/>
    </dgm:pt>
    <dgm:pt modelId="{149A5B8B-C4FE-46CC-B408-CA3471E60D76}" type="pres">
      <dgm:prSet presAssocID="{22C4C385-F2E2-4177-9A70-9835EA859971}" presName="rootComposite" presStyleCnt="0"/>
      <dgm:spPr/>
    </dgm:pt>
    <dgm:pt modelId="{731C9B6F-470D-46AE-B293-30BFB2CD3AC1}" type="pres">
      <dgm:prSet presAssocID="{22C4C385-F2E2-4177-9A70-9835EA859971}" presName="rootText" presStyleLbl="node2" presStyleIdx="4" presStyleCnt="7">
        <dgm:presLayoutVars>
          <dgm:chPref val="3"/>
        </dgm:presLayoutVars>
      </dgm:prSet>
      <dgm:spPr/>
    </dgm:pt>
    <dgm:pt modelId="{3950247E-2ABB-4B72-99AB-E06F968038E1}" type="pres">
      <dgm:prSet presAssocID="{22C4C385-F2E2-4177-9A70-9835EA859971}" presName="rootConnector" presStyleLbl="node2" presStyleIdx="4" presStyleCnt="7"/>
      <dgm:spPr/>
    </dgm:pt>
    <dgm:pt modelId="{2EFBCEB3-3C0E-419E-9CA6-B8E30C29E65C}" type="pres">
      <dgm:prSet presAssocID="{22C4C385-F2E2-4177-9A70-9835EA859971}" presName="hierChild4" presStyleCnt="0"/>
      <dgm:spPr/>
    </dgm:pt>
    <dgm:pt modelId="{9E672886-EC58-4797-833C-7C02721E581F}" type="pres">
      <dgm:prSet presAssocID="{22C4C385-F2E2-4177-9A70-9835EA859971}" presName="hierChild5" presStyleCnt="0"/>
      <dgm:spPr/>
    </dgm:pt>
    <dgm:pt modelId="{29E25C15-657D-4B9C-9A71-10AF85A0E10D}" type="pres">
      <dgm:prSet presAssocID="{6395429A-C1BB-4908-8C98-591D2CE2004F}" presName="Name37" presStyleLbl="parChTrans1D2" presStyleIdx="5" presStyleCnt="7"/>
      <dgm:spPr/>
    </dgm:pt>
    <dgm:pt modelId="{963C5F73-EDB4-4F92-B452-C70036B77457}" type="pres">
      <dgm:prSet presAssocID="{BB932174-BF8B-4431-A51D-EE1F87D1F557}" presName="hierRoot2" presStyleCnt="0">
        <dgm:presLayoutVars>
          <dgm:hierBranch val="init"/>
        </dgm:presLayoutVars>
      </dgm:prSet>
      <dgm:spPr/>
    </dgm:pt>
    <dgm:pt modelId="{3EB5B69F-122C-43FD-A969-635250925864}" type="pres">
      <dgm:prSet presAssocID="{BB932174-BF8B-4431-A51D-EE1F87D1F557}" presName="rootComposite" presStyleCnt="0"/>
      <dgm:spPr/>
    </dgm:pt>
    <dgm:pt modelId="{47554EF0-B87F-4DBD-930A-C6CECD5DAA69}" type="pres">
      <dgm:prSet presAssocID="{BB932174-BF8B-4431-A51D-EE1F87D1F557}" presName="rootText" presStyleLbl="node2" presStyleIdx="5" presStyleCnt="7">
        <dgm:presLayoutVars>
          <dgm:chPref val="3"/>
        </dgm:presLayoutVars>
      </dgm:prSet>
      <dgm:spPr/>
    </dgm:pt>
    <dgm:pt modelId="{055EBF17-EB6A-42F7-BA50-B9469575A108}" type="pres">
      <dgm:prSet presAssocID="{BB932174-BF8B-4431-A51D-EE1F87D1F557}" presName="rootConnector" presStyleLbl="node2" presStyleIdx="5" presStyleCnt="7"/>
      <dgm:spPr/>
    </dgm:pt>
    <dgm:pt modelId="{B390D301-C299-4E75-BB4B-E31E2F950413}" type="pres">
      <dgm:prSet presAssocID="{BB932174-BF8B-4431-A51D-EE1F87D1F557}" presName="hierChild4" presStyleCnt="0"/>
      <dgm:spPr/>
    </dgm:pt>
    <dgm:pt modelId="{A04BEF4A-A5EF-4BEA-996E-477EFC8E2CF5}" type="pres">
      <dgm:prSet presAssocID="{BB932174-BF8B-4431-A51D-EE1F87D1F557}" presName="hierChild5" presStyleCnt="0"/>
      <dgm:spPr/>
    </dgm:pt>
    <dgm:pt modelId="{9B2DFBAB-6ACC-4D48-A1C8-16C697A0E947}" type="pres">
      <dgm:prSet presAssocID="{0B03818E-2B14-45BC-B837-79873BDC7C5D}" presName="Name37" presStyleLbl="parChTrans1D2" presStyleIdx="6" presStyleCnt="7"/>
      <dgm:spPr/>
    </dgm:pt>
    <dgm:pt modelId="{83DE35CB-E5AB-46F6-9806-D33AD2FEFB8E}" type="pres">
      <dgm:prSet presAssocID="{78AF4E17-F0C3-4E11-95C8-2F9EFC373319}" presName="hierRoot2" presStyleCnt="0">
        <dgm:presLayoutVars>
          <dgm:hierBranch val="init"/>
        </dgm:presLayoutVars>
      </dgm:prSet>
      <dgm:spPr/>
    </dgm:pt>
    <dgm:pt modelId="{45BA56CC-FAF2-41F4-97F5-20ED377FD8D6}" type="pres">
      <dgm:prSet presAssocID="{78AF4E17-F0C3-4E11-95C8-2F9EFC373319}" presName="rootComposite" presStyleCnt="0"/>
      <dgm:spPr/>
    </dgm:pt>
    <dgm:pt modelId="{29C30FFE-2C95-4056-AB80-19D881B401C3}" type="pres">
      <dgm:prSet presAssocID="{78AF4E17-F0C3-4E11-95C8-2F9EFC373319}" presName="rootText" presStyleLbl="node2" presStyleIdx="6" presStyleCnt="7">
        <dgm:presLayoutVars>
          <dgm:chPref val="3"/>
        </dgm:presLayoutVars>
      </dgm:prSet>
      <dgm:spPr/>
    </dgm:pt>
    <dgm:pt modelId="{72B81CDB-AFB5-44CF-88D7-F9962ECADAA6}" type="pres">
      <dgm:prSet presAssocID="{78AF4E17-F0C3-4E11-95C8-2F9EFC373319}" presName="rootConnector" presStyleLbl="node2" presStyleIdx="6" presStyleCnt="7"/>
      <dgm:spPr/>
    </dgm:pt>
    <dgm:pt modelId="{A2FF3913-DF4B-4C35-9E24-73004CE5162C}" type="pres">
      <dgm:prSet presAssocID="{78AF4E17-F0C3-4E11-95C8-2F9EFC373319}" presName="hierChild4" presStyleCnt="0"/>
      <dgm:spPr/>
    </dgm:pt>
    <dgm:pt modelId="{C463A73D-706E-452C-83F7-21C3F736CD04}" type="pres">
      <dgm:prSet presAssocID="{78AF4E17-F0C3-4E11-95C8-2F9EFC373319}" presName="hierChild5" presStyleCnt="0"/>
      <dgm:spPr/>
    </dgm:pt>
    <dgm:pt modelId="{34296E51-5492-4F4D-BD2C-BDA8FCDF03D3}" type="pres">
      <dgm:prSet presAssocID="{BB9991E0-218E-4536-BA16-7A3CF0A005FF}" presName="hierChild3" presStyleCnt="0"/>
      <dgm:spPr/>
    </dgm:pt>
  </dgm:ptLst>
  <dgm:cxnLst>
    <dgm:cxn modelId="{4C23CE01-7C52-4A02-9B56-6CDAD948BCEC}" type="presOf" srcId="{19205099-C4E7-497A-8636-2DE4C6D4B2E2}" destId="{47E4223A-4A54-4555-9FD0-0A81A11FC8AD}" srcOrd="0" destOrd="0" presId="urn:microsoft.com/office/officeart/2005/8/layout/orgChart1"/>
    <dgm:cxn modelId="{7737D306-8A5E-485D-A8A9-54DED7A3CF51}" type="presOf" srcId="{A390A2C5-DDD0-4CFB-87D8-BE635FD3B875}" destId="{E8052B45-B872-46D2-851F-3E8F9408C8C8}" srcOrd="1" destOrd="0" presId="urn:microsoft.com/office/officeart/2005/8/layout/orgChart1"/>
    <dgm:cxn modelId="{B4815608-1C97-4596-9CD9-2AE9F7E2D8FA}" type="presOf" srcId="{BB932174-BF8B-4431-A51D-EE1F87D1F557}" destId="{055EBF17-EB6A-42F7-BA50-B9469575A108}" srcOrd="1" destOrd="0" presId="urn:microsoft.com/office/officeart/2005/8/layout/orgChart1"/>
    <dgm:cxn modelId="{574B0509-17FA-4320-8BC3-7DA361D31D33}" srcId="{BB9991E0-218E-4536-BA16-7A3CF0A005FF}" destId="{2F43EB14-BB95-455F-BFFE-4E81992DD288}" srcOrd="1" destOrd="0" parTransId="{4AD80354-DC3F-4B66-BDFF-C1D1E96B0685}" sibTransId="{F5303FF6-EAE0-44F8-B8AF-7AC026C2EA9F}"/>
    <dgm:cxn modelId="{4EDAFD0C-55F1-43A5-BDD6-459E62C8E12D}" type="presOf" srcId="{D7C4F33E-AEDB-4D3D-A23E-DF103BD71345}" destId="{7BB9BB6A-01DF-4939-BCBA-99A2377FC936}" srcOrd="0" destOrd="0" presId="urn:microsoft.com/office/officeart/2005/8/layout/orgChart1"/>
    <dgm:cxn modelId="{7A617316-EA40-45C1-98B9-895D4E82ED22}" type="presOf" srcId="{6FFA072E-64EA-4B12-AEA0-40483011E95C}" destId="{DF39DD49-8561-49B2-B2AD-02DFDB95DB15}" srcOrd="0" destOrd="0" presId="urn:microsoft.com/office/officeart/2005/8/layout/orgChart1"/>
    <dgm:cxn modelId="{0BFFB716-4E18-48AE-8C4A-A1D03FF45828}" srcId="{BB9991E0-218E-4536-BA16-7A3CF0A005FF}" destId="{E9EE0C02-2092-45D4-A7A4-2A630164A772}" srcOrd="2" destOrd="0" parTransId="{33FA4FD4-5599-458B-A806-67C38CF31C4C}" sibTransId="{A0CFC2B3-1953-4C34-B9A3-224FD2F9B40E}"/>
    <dgm:cxn modelId="{566A541F-142D-4BF3-B8CE-D3C69CA0F9C1}" type="presOf" srcId="{E3D140A1-AADA-4A7B-9DA3-4E551EE9B31F}" destId="{93F652FC-8B93-43D6-BCE6-80D7440A3BC2}" srcOrd="1" destOrd="0" presId="urn:microsoft.com/office/officeart/2005/8/layout/orgChart1"/>
    <dgm:cxn modelId="{17C4AF23-CF5E-4A64-B2B7-6A6C258A0084}" srcId="{BB9991E0-218E-4536-BA16-7A3CF0A005FF}" destId="{20FD36FF-632F-4714-A0FC-11041DA5340C}" srcOrd="3" destOrd="0" parTransId="{1F47D8A1-322D-4E27-849F-08BF82486CAC}" sibTransId="{2027C0D1-E3C4-4768-8757-DCEE668D3181}"/>
    <dgm:cxn modelId="{074D9626-1AD2-41B6-A258-7AC98C865211}" type="presOf" srcId="{66451E36-FA1C-4FC1-8C43-2DE445AB5564}" destId="{66C8A931-1792-4ADD-84DE-23FD8EAB1EB8}" srcOrd="1" destOrd="0" presId="urn:microsoft.com/office/officeart/2005/8/layout/orgChart1"/>
    <dgm:cxn modelId="{FF0EFB2D-13DE-41BC-92D2-D93A3B9A94F5}" type="presOf" srcId="{240EEA4A-7308-4CF1-8EE1-0A95AC9273C5}" destId="{B081DD1B-7601-411C-9426-BCCD7980D723}" srcOrd="0" destOrd="0" presId="urn:microsoft.com/office/officeart/2005/8/layout/orgChart1"/>
    <dgm:cxn modelId="{2601F833-1543-47D1-8343-D7BEC2BD6053}" type="presOf" srcId="{7C7A3064-05FF-41ED-8B63-E1432045BDC7}" destId="{CE953EC0-A46C-4CD1-86DD-4017071C0A66}" srcOrd="0" destOrd="0" presId="urn:microsoft.com/office/officeart/2005/8/layout/orgChart1"/>
    <dgm:cxn modelId="{388F3036-34DF-43CE-9CC7-CA249B302CF8}" type="presOf" srcId="{D9665D1D-7211-42E7-92C8-B76634C1A0DF}" destId="{001D360D-D6E1-4B2D-9705-BCBFA07B14A0}" srcOrd="0" destOrd="0" presId="urn:microsoft.com/office/officeart/2005/8/layout/orgChart1"/>
    <dgm:cxn modelId="{AB3DEC40-479A-4686-A8F9-D31D1515550B}" type="presOf" srcId="{66451E36-FA1C-4FC1-8C43-2DE445AB5564}" destId="{55D38EB1-4D29-4845-9557-B8CEF69226F1}" srcOrd="0" destOrd="0" presId="urn:microsoft.com/office/officeart/2005/8/layout/orgChart1"/>
    <dgm:cxn modelId="{D54E995D-CA51-40A8-9226-41E05AAFE723}" type="presOf" srcId="{E9EE0C02-2092-45D4-A7A4-2A630164A772}" destId="{77D2CD8B-07FA-4530-A671-B8192029D59B}" srcOrd="0" destOrd="0" presId="urn:microsoft.com/office/officeart/2005/8/layout/orgChart1"/>
    <dgm:cxn modelId="{7067C842-371B-4999-A70A-931D786B26AD}" type="presOf" srcId="{78AF4E17-F0C3-4E11-95C8-2F9EFC373319}" destId="{72B81CDB-AFB5-44CF-88D7-F9962ECADAA6}" srcOrd="1" destOrd="0" presId="urn:microsoft.com/office/officeart/2005/8/layout/orgChart1"/>
    <dgm:cxn modelId="{A7181E69-09BB-4E62-81D7-41436291939C}" srcId="{E9EE0C02-2092-45D4-A7A4-2A630164A772}" destId="{6120392B-E9B8-4F3D-962B-D289FF21BED4}" srcOrd="1" destOrd="0" parTransId="{240EEA4A-7308-4CF1-8EE1-0A95AC9273C5}" sibTransId="{8F231E3B-17B0-4B32-A4D8-D0F36A371E29}"/>
    <dgm:cxn modelId="{2D90D76C-8FF5-446E-8610-61C0FB5C5D4F}" type="presOf" srcId="{E3D140A1-AADA-4A7B-9DA3-4E551EE9B31F}" destId="{1BC52B17-69A0-4950-9043-7E8142F0A498}" srcOrd="0" destOrd="0" presId="urn:microsoft.com/office/officeart/2005/8/layout/orgChart1"/>
    <dgm:cxn modelId="{30B8B24D-76C1-4D40-AB5C-FA96A619ECA7}" type="presOf" srcId="{D7C4F33E-AEDB-4D3D-A23E-DF103BD71345}" destId="{0A0A730D-11D7-41CC-AC62-ACCCD8AFCD47}" srcOrd="1" destOrd="0" presId="urn:microsoft.com/office/officeart/2005/8/layout/orgChart1"/>
    <dgm:cxn modelId="{B822226E-E8E9-4C19-B452-6119737B465D}" srcId="{BB9991E0-218E-4536-BA16-7A3CF0A005FF}" destId="{D9665D1D-7211-42E7-92C8-B76634C1A0DF}" srcOrd="0" destOrd="0" parTransId="{6D6148AA-E152-4BF1-8D74-CA634D17141E}" sibTransId="{28DD74A1-F8B4-434E-A135-887FF930A2A1}"/>
    <dgm:cxn modelId="{519D4652-C782-4022-A87B-AC44085C9F2C}" type="presOf" srcId="{60E512EA-9000-4250-8ABC-397C9CBD60F9}" destId="{5B237618-A9B5-4A10-811E-7303E5326A4A}" srcOrd="0" destOrd="0" presId="urn:microsoft.com/office/officeart/2005/8/layout/orgChart1"/>
    <dgm:cxn modelId="{3A2D4C52-41C7-40C9-8261-49D0273B9415}" type="presOf" srcId="{20FD36FF-632F-4714-A0FC-11041DA5340C}" destId="{B72373AE-7388-4AA2-AD4C-305ED22B8836}" srcOrd="0" destOrd="0" presId="urn:microsoft.com/office/officeart/2005/8/layout/orgChart1"/>
    <dgm:cxn modelId="{26E27172-3879-4801-8385-F6C1CC0CABFD}" type="presOf" srcId="{2F43EB14-BB95-455F-BFFE-4E81992DD288}" destId="{E3620CD3-EBF4-4519-9BEF-7A250C24456A}" srcOrd="0" destOrd="0" presId="urn:microsoft.com/office/officeart/2005/8/layout/orgChart1"/>
    <dgm:cxn modelId="{F29C3F53-B247-4AEA-8248-431CBCCB01DE}" type="presOf" srcId="{BB9991E0-218E-4536-BA16-7A3CF0A005FF}" destId="{9C726E5B-728C-461E-98FC-04283E83B943}" srcOrd="1" destOrd="0" presId="urn:microsoft.com/office/officeart/2005/8/layout/orgChart1"/>
    <dgm:cxn modelId="{9A947F76-0124-499C-AA32-F427D77C29FC}" type="presOf" srcId="{22C4C385-F2E2-4177-9A70-9835EA859971}" destId="{731C9B6F-470D-46AE-B293-30BFB2CD3AC1}" srcOrd="0" destOrd="0" presId="urn:microsoft.com/office/officeart/2005/8/layout/orgChart1"/>
    <dgm:cxn modelId="{A63FF656-CC00-42AA-B888-B79755F34DD1}" srcId="{BB9991E0-218E-4536-BA16-7A3CF0A005FF}" destId="{78AF4E17-F0C3-4E11-95C8-2F9EFC373319}" srcOrd="6" destOrd="0" parTransId="{0B03818E-2B14-45BC-B837-79873BDC7C5D}" sibTransId="{B184FA70-97EF-471A-AD98-4642DE2F3DBC}"/>
    <dgm:cxn modelId="{06C04258-C1DC-4978-95F9-8FE6214FE6F4}" type="presOf" srcId="{D41A7DE7-2155-448E-81F3-67C040F29F79}" destId="{2CF49638-72CA-42E7-84F2-771E6F0A40BF}" srcOrd="0" destOrd="0" presId="urn:microsoft.com/office/officeart/2005/8/layout/orgChart1"/>
    <dgm:cxn modelId="{09DFAB7A-FDBE-46EE-8808-8B5E792CB175}" type="presOf" srcId="{1F47D8A1-322D-4E27-849F-08BF82486CAC}" destId="{F912E756-46C5-4F53-9861-536926B18820}" srcOrd="0" destOrd="0" presId="urn:microsoft.com/office/officeart/2005/8/layout/orgChart1"/>
    <dgm:cxn modelId="{6CC3E381-9003-450F-9564-3D0ED6C56AD3}" type="presOf" srcId="{4AD80354-DC3F-4B66-BDFF-C1D1E96B0685}" destId="{BB7B40F9-BD5B-467E-9461-546E9FE72D5A}" srcOrd="0" destOrd="0" presId="urn:microsoft.com/office/officeart/2005/8/layout/orgChart1"/>
    <dgm:cxn modelId="{03162982-7495-4FDB-8F80-15F6DDCD8A37}" srcId="{BB9991E0-218E-4536-BA16-7A3CF0A005FF}" destId="{BB932174-BF8B-4431-A51D-EE1F87D1F557}" srcOrd="5" destOrd="0" parTransId="{6395429A-C1BB-4908-8C98-591D2CE2004F}" sibTransId="{08E0DC4F-06E8-4C6C-9885-F3A3A4FF7DC2}"/>
    <dgm:cxn modelId="{21891A83-66F7-4971-88D4-877C51988DDD}" type="presOf" srcId="{DF6C2CEF-4207-4125-A935-7DCEC16F593E}" destId="{17291D47-D774-4CEF-A887-CA991A1A5886}" srcOrd="0" destOrd="0" presId="urn:microsoft.com/office/officeart/2005/8/layout/orgChart1"/>
    <dgm:cxn modelId="{DCE46885-1B25-4AA1-91A4-C294A626D320}" type="presOf" srcId="{20FD36FF-632F-4714-A0FC-11041DA5340C}" destId="{1A16938A-7E61-49A8-85F1-5C66A99C85E5}" srcOrd="1" destOrd="0" presId="urn:microsoft.com/office/officeart/2005/8/layout/orgChart1"/>
    <dgm:cxn modelId="{1A6B608D-1727-4D75-8465-ADBA498F323D}" type="presOf" srcId="{6120392B-E9B8-4F3D-962B-D289FF21BED4}" destId="{7A4DAD69-F06B-4549-8C84-AC713E22D704}" srcOrd="0" destOrd="0" presId="urn:microsoft.com/office/officeart/2005/8/layout/orgChart1"/>
    <dgm:cxn modelId="{BE5EC18F-EA58-480B-ABAE-CFBF96D544A7}" srcId="{20FD36FF-632F-4714-A0FC-11041DA5340C}" destId="{E3D140A1-AADA-4A7B-9DA3-4E551EE9B31F}" srcOrd="0" destOrd="0" parTransId="{825F9B5E-42D6-40A4-86F8-B8C7A50C6CA3}" sibTransId="{3D8F7839-E644-41AB-BB91-A516D4C130EA}"/>
    <dgm:cxn modelId="{A9802891-EEA6-45DF-BFDF-15FA888E7C06}" type="presOf" srcId="{BB9991E0-218E-4536-BA16-7A3CF0A005FF}" destId="{0E9F8240-9943-47D7-AEAD-A6774F121843}" srcOrd="0" destOrd="0" presId="urn:microsoft.com/office/officeart/2005/8/layout/orgChart1"/>
    <dgm:cxn modelId="{1B5D9992-AAEB-4B03-84C1-B8146B3F2E14}" type="presOf" srcId="{BB932174-BF8B-4431-A51D-EE1F87D1F557}" destId="{47554EF0-B87F-4DBD-930A-C6CECD5DAA69}" srcOrd="0" destOrd="0" presId="urn:microsoft.com/office/officeart/2005/8/layout/orgChart1"/>
    <dgm:cxn modelId="{F447D994-ED5A-4B28-991A-ED623C877532}" srcId="{66451E36-FA1C-4FC1-8C43-2DE445AB5564}" destId="{D7C4F33E-AEDB-4D3D-A23E-DF103BD71345}" srcOrd="0" destOrd="0" parTransId="{7CCE997A-08CF-4440-92E9-C7D2C112482D}" sibTransId="{625B149E-E939-4464-BEAF-753A53F087B0}"/>
    <dgm:cxn modelId="{19DB9F99-5807-4F46-BDBE-1FD7A10A8661}" type="presOf" srcId="{33FA4FD4-5599-458B-A806-67C38CF31C4C}" destId="{57EEBF8F-610F-42BD-8EEF-DC343A905E6C}" srcOrd="0" destOrd="0" presId="urn:microsoft.com/office/officeart/2005/8/layout/orgChart1"/>
    <dgm:cxn modelId="{D32E139B-AC21-439A-B3EC-461715448CCE}" type="presOf" srcId="{7C7A3064-05FF-41ED-8B63-E1432045BDC7}" destId="{4B82FC1B-BB05-44E0-9FDE-ACE7D53BDE2E}" srcOrd="1" destOrd="0" presId="urn:microsoft.com/office/officeart/2005/8/layout/orgChart1"/>
    <dgm:cxn modelId="{8B12969B-123D-492E-B9D4-CF2970D728C3}" srcId="{2F43EB14-BB95-455F-BFFE-4E81992DD288}" destId="{66451E36-FA1C-4FC1-8C43-2DE445AB5564}" srcOrd="1" destOrd="0" parTransId="{039EB038-7633-440F-9F54-CD565FDCEECC}" sibTransId="{147B30F8-5642-4DE9-8C22-68363FBAF997}"/>
    <dgm:cxn modelId="{55D750A2-C093-4BF4-8426-F6C33AFCA687}" type="presOf" srcId="{A390A2C5-DDD0-4CFB-87D8-BE635FD3B875}" destId="{F75104CD-3B30-4668-873B-25EDC62E1B72}" srcOrd="0" destOrd="0" presId="urn:microsoft.com/office/officeart/2005/8/layout/orgChart1"/>
    <dgm:cxn modelId="{1F3814A3-7097-4F5C-BA54-BC34B3020C41}" type="presOf" srcId="{0B03818E-2B14-45BC-B837-79873BDC7C5D}" destId="{9B2DFBAB-6ACC-4D48-A1C8-16C697A0E947}" srcOrd="0" destOrd="0" presId="urn:microsoft.com/office/officeart/2005/8/layout/orgChart1"/>
    <dgm:cxn modelId="{0EDD76A7-4D00-41EE-AFBA-251342CB49F3}" type="presOf" srcId="{92692D96-C3F9-4EB5-9531-58EF5BA0460E}" destId="{902FDEE3-6145-41F1-B4C6-7321C548A45C}" srcOrd="0" destOrd="0" presId="urn:microsoft.com/office/officeart/2005/8/layout/orgChart1"/>
    <dgm:cxn modelId="{342B6EAC-EBCA-407E-AF30-8FFFBD22E97A}" type="presOf" srcId="{6D6148AA-E152-4BF1-8D74-CA634D17141E}" destId="{A6978310-B7C9-4FA3-BF32-5712C1270B48}" srcOrd="0" destOrd="0" presId="urn:microsoft.com/office/officeart/2005/8/layout/orgChart1"/>
    <dgm:cxn modelId="{610195B4-C964-428E-BB4C-53BD03614B7D}" srcId="{BB9991E0-218E-4536-BA16-7A3CF0A005FF}" destId="{22C4C385-F2E2-4177-9A70-9835EA859971}" srcOrd="4" destOrd="0" parTransId="{19205099-C4E7-497A-8636-2DE4C6D4B2E2}" sibTransId="{3B971346-CA9D-4883-B1B3-D05A233EB4F5}"/>
    <dgm:cxn modelId="{5082B2BA-32ED-45A9-A23D-B5DF4B7D50BC}" type="presOf" srcId="{22C4C385-F2E2-4177-9A70-9835EA859971}" destId="{3950247E-2ABB-4B72-99AB-E06F968038E1}" srcOrd="1" destOrd="0" presId="urn:microsoft.com/office/officeart/2005/8/layout/orgChart1"/>
    <dgm:cxn modelId="{98D7A5BB-8017-44EA-B671-8A874F4710F2}" type="presOf" srcId="{6395429A-C1BB-4908-8C98-591D2CE2004F}" destId="{29E25C15-657D-4B9C-9A71-10AF85A0E10D}" srcOrd="0" destOrd="0" presId="urn:microsoft.com/office/officeart/2005/8/layout/orgChart1"/>
    <dgm:cxn modelId="{5FA49CBD-A878-4266-BBD7-293A1FB392B3}" type="presOf" srcId="{77847CDB-58AE-475B-9893-C36CD8C21694}" destId="{2D7F3C54-926A-448F-B106-A1A21BC603DA}" srcOrd="0" destOrd="0" presId="urn:microsoft.com/office/officeart/2005/8/layout/orgChart1"/>
    <dgm:cxn modelId="{068BDDC0-FD47-4DAC-8EA0-CD824F0EBD96}" type="presOf" srcId="{2F43EB14-BB95-455F-BFFE-4E81992DD288}" destId="{A1E5F2CC-ED8D-4E5E-9BFD-A3C287522BD3}" srcOrd="1" destOrd="0" presId="urn:microsoft.com/office/officeart/2005/8/layout/orgChart1"/>
    <dgm:cxn modelId="{87F670C3-10EA-4750-9DA9-187EE7898381}" srcId="{E9EE0C02-2092-45D4-A7A4-2A630164A772}" destId="{60E512EA-9000-4250-8ABC-397C9CBD60F9}" srcOrd="0" destOrd="0" parTransId="{ACCC0B9A-4F70-43B9-8FEB-010EA52C1CFE}" sibTransId="{12B59510-B76C-402B-9FF1-8DB3C1BF64DB}"/>
    <dgm:cxn modelId="{F2BEBCC3-883E-41AE-9961-EDE82ADE49BF}" type="presOf" srcId="{60E512EA-9000-4250-8ABC-397C9CBD60F9}" destId="{4F729150-DC38-4922-8894-AFF552950749}" srcOrd="1" destOrd="0" presId="urn:microsoft.com/office/officeart/2005/8/layout/orgChart1"/>
    <dgm:cxn modelId="{A413FCC4-C7E1-4A15-A222-C74FEFAA4AC0}" type="presOf" srcId="{039EB038-7633-440F-9F54-CD565FDCEECC}" destId="{ED34459A-E99B-49AA-8931-0E71F9BDB872}" srcOrd="0" destOrd="0" presId="urn:microsoft.com/office/officeart/2005/8/layout/orgChart1"/>
    <dgm:cxn modelId="{56BD13C6-4F7B-43BD-AFF9-ECC9E8F067BE}" srcId="{D9665D1D-7211-42E7-92C8-B76634C1A0DF}" destId="{7C7A3064-05FF-41ED-8B63-E1432045BDC7}" srcOrd="0" destOrd="0" parTransId="{6FFA072E-64EA-4B12-AEA0-40483011E95C}" sibTransId="{77D9FDB5-17C5-4CD4-9AA2-4A8068C239A3}"/>
    <dgm:cxn modelId="{02B286C8-4876-4054-9CBA-36C618C810A2}" type="presOf" srcId="{E9EE0C02-2092-45D4-A7A4-2A630164A772}" destId="{0F237A63-40F2-4F29-85A7-8C724C084206}" srcOrd="1" destOrd="0" presId="urn:microsoft.com/office/officeart/2005/8/layout/orgChart1"/>
    <dgm:cxn modelId="{ABED0AD6-49E3-48FB-B91F-2B7C328FBF60}" srcId="{2F43EB14-BB95-455F-BFFE-4E81992DD288}" destId="{D41A7DE7-2155-448E-81F3-67C040F29F79}" srcOrd="0" destOrd="0" parTransId="{DF6C2CEF-4207-4125-A935-7DCEC16F593E}" sibTransId="{E5FDE818-504F-49EB-8A96-9B6E46C01C36}"/>
    <dgm:cxn modelId="{14EA27D6-B6A3-4F7E-A5F5-DEE96FEFF7B3}" type="presOf" srcId="{D9665D1D-7211-42E7-92C8-B76634C1A0DF}" destId="{364383F8-24F0-4AE1-B3AB-D718C49A6CAF}" srcOrd="1" destOrd="0" presId="urn:microsoft.com/office/officeart/2005/8/layout/orgChart1"/>
    <dgm:cxn modelId="{37CC9FD6-CBB1-46B4-BC6C-AAB2E36CCCAD}" type="presOf" srcId="{7CCE997A-08CF-4440-92E9-C7D2C112482D}" destId="{FDA95476-96E6-4381-92E8-B4D144B57220}" srcOrd="0" destOrd="0" presId="urn:microsoft.com/office/officeart/2005/8/layout/orgChart1"/>
    <dgm:cxn modelId="{D5F273D7-8ADA-477B-B22D-133D542117D0}" type="presOf" srcId="{6120392B-E9B8-4F3D-962B-D289FF21BED4}" destId="{0771CD64-3BB4-4CF2-9B44-0DFAD082266C}" srcOrd="1" destOrd="0" presId="urn:microsoft.com/office/officeart/2005/8/layout/orgChart1"/>
    <dgm:cxn modelId="{856455D8-59C8-4675-9B86-52DF3DEBB2E0}" srcId="{77847CDB-58AE-475B-9893-C36CD8C21694}" destId="{BB9991E0-218E-4536-BA16-7A3CF0A005FF}" srcOrd="0" destOrd="0" parTransId="{B2807D9B-197D-4752-BE32-E54A5262E25F}" sibTransId="{6097A4ED-A046-430B-9682-455286D5D872}"/>
    <dgm:cxn modelId="{D605A6E1-1ECA-4905-84C7-38C27324EF59}" type="presOf" srcId="{D41A7DE7-2155-448E-81F3-67C040F29F79}" destId="{7D848435-F155-43AA-BF88-E76441F3FDB1}" srcOrd="1" destOrd="0" presId="urn:microsoft.com/office/officeart/2005/8/layout/orgChart1"/>
    <dgm:cxn modelId="{CB55D0F1-F4D8-451F-9BFF-CAEF8FABBEBF}" type="presOf" srcId="{78AF4E17-F0C3-4E11-95C8-2F9EFC373319}" destId="{29C30FFE-2C95-4056-AB80-19D881B401C3}" srcOrd="0" destOrd="0" presId="urn:microsoft.com/office/officeart/2005/8/layout/orgChart1"/>
    <dgm:cxn modelId="{B7777DF2-D475-4602-92F5-2067D2AF3713}" srcId="{D9665D1D-7211-42E7-92C8-B76634C1A0DF}" destId="{A390A2C5-DDD0-4CFB-87D8-BE635FD3B875}" srcOrd="1" destOrd="0" parTransId="{92692D96-C3F9-4EB5-9531-58EF5BA0460E}" sibTransId="{1ED5DEFC-57A1-4FD9-B65E-FF7F9C0EC5AC}"/>
    <dgm:cxn modelId="{11D344F6-3E37-4234-B8E3-872374509D61}" type="presOf" srcId="{ACCC0B9A-4F70-43B9-8FEB-010EA52C1CFE}" destId="{A57D7468-825B-494D-A156-EED8623CB158}" srcOrd="0" destOrd="0" presId="urn:microsoft.com/office/officeart/2005/8/layout/orgChart1"/>
    <dgm:cxn modelId="{D7ACF9F8-6380-4ACB-8E96-9D14752E6A3F}" type="presOf" srcId="{825F9B5E-42D6-40A4-86F8-B8C7A50C6CA3}" destId="{48A8BCEE-8D60-4141-97AB-E9FCCC2CEDD8}" srcOrd="0" destOrd="0" presId="urn:microsoft.com/office/officeart/2005/8/layout/orgChart1"/>
    <dgm:cxn modelId="{6A874410-078E-49CA-8439-4D67C2320EA9}" type="presParOf" srcId="{2D7F3C54-926A-448F-B106-A1A21BC603DA}" destId="{D205F765-1ABD-4D90-B9B4-E34D7DE9B763}" srcOrd="0" destOrd="0" presId="urn:microsoft.com/office/officeart/2005/8/layout/orgChart1"/>
    <dgm:cxn modelId="{D2240814-62B1-424C-A880-59ECD4739419}" type="presParOf" srcId="{D205F765-1ABD-4D90-B9B4-E34D7DE9B763}" destId="{4F9EA689-729F-4EAB-8D8D-28E49E714D00}" srcOrd="0" destOrd="0" presId="urn:microsoft.com/office/officeart/2005/8/layout/orgChart1"/>
    <dgm:cxn modelId="{5B51120B-6F1A-4065-B35E-82DCDDEDA3FC}" type="presParOf" srcId="{4F9EA689-729F-4EAB-8D8D-28E49E714D00}" destId="{0E9F8240-9943-47D7-AEAD-A6774F121843}" srcOrd="0" destOrd="0" presId="urn:microsoft.com/office/officeart/2005/8/layout/orgChart1"/>
    <dgm:cxn modelId="{A9E95DE6-31E2-4199-BA1E-6A60A740B1C4}" type="presParOf" srcId="{4F9EA689-729F-4EAB-8D8D-28E49E714D00}" destId="{9C726E5B-728C-461E-98FC-04283E83B943}" srcOrd="1" destOrd="0" presId="urn:microsoft.com/office/officeart/2005/8/layout/orgChart1"/>
    <dgm:cxn modelId="{D41F03AC-E8BA-4B8A-A903-AF41604B9F9D}" type="presParOf" srcId="{D205F765-1ABD-4D90-B9B4-E34D7DE9B763}" destId="{E34C5AAD-7F6A-4B82-ACE1-778AD87BBF4F}" srcOrd="1" destOrd="0" presId="urn:microsoft.com/office/officeart/2005/8/layout/orgChart1"/>
    <dgm:cxn modelId="{93115184-6E1A-489C-896A-E08BE974E7E7}" type="presParOf" srcId="{E34C5AAD-7F6A-4B82-ACE1-778AD87BBF4F}" destId="{A6978310-B7C9-4FA3-BF32-5712C1270B48}" srcOrd="0" destOrd="0" presId="urn:microsoft.com/office/officeart/2005/8/layout/orgChart1"/>
    <dgm:cxn modelId="{3EE577A7-E8AD-4A67-8952-CEA08E2589CB}" type="presParOf" srcId="{E34C5AAD-7F6A-4B82-ACE1-778AD87BBF4F}" destId="{7FB240FF-7954-4CAD-985D-0A80E42EEC1A}" srcOrd="1" destOrd="0" presId="urn:microsoft.com/office/officeart/2005/8/layout/orgChart1"/>
    <dgm:cxn modelId="{EB6C4A25-1D76-4AB5-B39C-C4E44DE1239F}" type="presParOf" srcId="{7FB240FF-7954-4CAD-985D-0A80E42EEC1A}" destId="{251B336A-FA32-48A7-BA37-639042B6BAFF}" srcOrd="0" destOrd="0" presId="urn:microsoft.com/office/officeart/2005/8/layout/orgChart1"/>
    <dgm:cxn modelId="{2D750746-5196-4E31-82B9-339333642ACF}" type="presParOf" srcId="{251B336A-FA32-48A7-BA37-639042B6BAFF}" destId="{001D360D-D6E1-4B2D-9705-BCBFA07B14A0}" srcOrd="0" destOrd="0" presId="urn:microsoft.com/office/officeart/2005/8/layout/orgChart1"/>
    <dgm:cxn modelId="{B501762E-C34B-4E89-BCFD-7E315ED16759}" type="presParOf" srcId="{251B336A-FA32-48A7-BA37-639042B6BAFF}" destId="{364383F8-24F0-4AE1-B3AB-D718C49A6CAF}" srcOrd="1" destOrd="0" presId="urn:microsoft.com/office/officeart/2005/8/layout/orgChart1"/>
    <dgm:cxn modelId="{2B8A1DA4-C18B-486D-98D1-96D7904E7C79}" type="presParOf" srcId="{7FB240FF-7954-4CAD-985D-0A80E42EEC1A}" destId="{6FCDE2AF-C502-4A92-AEB1-A8F7B95B35B6}" srcOrd="1" destOrd="0" presId="urn:microsoft.com/office/officeart/2005/8/layout/orgChart1"/>
    <dgm:cxn modelId="{2BDCDAC0-2C55-4D3F-B867-55B70059DD01}" type="presParOf" srcId="{6FCDE2AF-C502-4A92-AEB1-A8F7B95B35B6}" destId="{DF39DD49-8561-49B2-B2AD-02DFDB95DB15}" srcOrd="0" destOrd="0" presId="urn:microsoft.com/office/officeart/2005/8/layout/orgChart1"/>
    <dgm:cxn modelId="{BB95F6CE-9FA5-4CF4-86FE-E81ED9935072}" type="presParOf" srcId="{6FCDE2AF-C502-4A92-AEB1-A8F7B95B35B6}" destId="{433F8FAC-5D28-412E-B0B7-C08774E432E8}" srcOrd="1" destOrd="0" presId="urn:microsoft.com/office/officeart/2005/8/layout/orgChart1"/>
    <dgm:cxn modelId="{AC4575A3-DEEE-41ED-A649-F53F04986FAC}" type="presParOf" srcId="{433F8FAC-5D28-412E-B0B7-C08774E432E8}" destId="{61D1AEBD-9A67-4F28-8FF5-AEBA32D665E5}" srcOrd="0" destOrd="0" presId="urn:microsoft.com/office/officeart/2005/8/layout/orgChart1"/>
    <dgm:cxn modelId="{14356B9B-DDCA-4046-AC97-41E2237A617B}" type="presParOf" srcId="{61D1AEBD-9A67-4F28-8FF5-AEBA32D665E5}" destId="{CE953EC0-A46C-4CD1-86DD-4017071C0A66}" srcOrd="0" destOrd="0" presId="urn:microsoft.com/office/officeart/2005/8/layout/orgChart1"/>
    <dgm:cxn modelId="{8861618A-CA5E-43E4-8A5F-90F4319AB9AF}" type="presParOf" srcId="{61D1AEBD-9A67-4F28-8FF5-AEBA32D665E5}" destId="{4B82FC1B-BB05-44E0-9FDE-ACE7D53BDE2E}" srcOrd="1" destOrd="0" presId="urn:microsoft.com/office/officeart/2005/8/layout/orgChart1"/>
    <dgm:cxn modelId="{E65EDACC-B84A-4B91-843D-DA3C0ACEF556}" type="presParOf" srcId="{433F8FAC-5D28-412E-B0B7-C08774E432E8}" destId="{A4D2A25A-A545-40F8-9D09-F3FA021774A9}" srcOrd="1" destOrd="0" presId="urn:microsoft.com/office/officeart/2005/8/layout/orgChart1"/>
    <dgm:cxn modelId="{252BDD1A-C75F-4F02-93A0-C6B64321B895}" type="presParOf" srcId="{433F8FAC-5D28-412E-B0B7-C08774E432E8}" destId="{10A62E77-7E07-4DCB-906F-BF3976A3BD4C}" srcOrd="2" destOrd="0" presId="urn:microsoft.com/office/officeart/2005/8/layout/orgChart1"/>
    <dgm:cxn modelId="{49614283-C740-4BA6-A99E-DA3170CBF281}" type="presParOf" srcId="{6FCDE2AF-C502-4A92-AEB1-A8F7B95B35B6}" destId="{902FDEE3-6145-41F1-B4C6-7321C548A45C}" srcOrd="2" destOrd="0" presId="urn:microsoft.com/office/officeart/2005/8/layout/orgChart1"/>
    <dgm:cxn modelId="{CCBBAD51-38E4-4C97-B11F-D1616601937C}" type="presParOf" srcId="{6FCDE2AF-C502-4A92-AEB1-A8F7B95B35B6}" destId="{42668AE6-5FA5-4FCF-BA8F-8E10C428E359}" srcOrd="3" destOrd="0" presId="urn:microsoft.com/office/officeart/2005/8/layout/orgChart1"/>
    <dgm:cxn modelId="{299641CE-F28B-4120-92BE-8B92BD0196CB}" type="presParOf" srcId="{42668AE6-5FA5-4FCF-BA8F-8E10C428E359}" destId="{A341DA80-9B65-472E-BF38-B734C331D59A}" srcOrd="0" destOrd="0" presId="urn:microsoft.com/office/officeart/2005/8/layout/orgChart1"/>
    <dgm:cxn modelId="{2ED0C3AB-24FB-4981-957A-59A4E27485B7}" type="presParOf" srcId="{A341DA80-9B65-472E-BF38-B734C331D59A}" destId="{F75104CD-3B30-4668-873B-25EDC62E1B72}" srcOrd="0" destOrd="0" presId="urn:microsoft.com/office/officeart/2005/8/layout/orgChart1"/>
    <dgm:cxn modelId="{A5C7FFDE-3BC3-49BF-A9F3-DCB1E5D4A8F4}" type="presParOf" srcId="{A341DA80-9B65-472E-BF38-B734C331D59A}" destId="{E8052B45-B872-46D2-851F-3E8F9408C8C8}" srcOrd="1" destOrd="0" presId="urn:microsoft.com/office/officeart/2005/8/layout/orgChart1"/>
    <dgm:cxn modelId="{F55CD8F2-D042-48A7-AB5E-6E44E54A913E}" type="presParOf" srcId="{42668AE6-5FA5-4FCF-BA8F-8E10C428E359}" destId="{54798CE9-8DE0-4E77-A585-E4AF46F8D36E}" srcOrd="1" destOrd="0" presId="urn:microsoft.com/office/officeart/2005/8/layout/orgChart1"/>
    <dgm:cxn modelId="{12C72033-E543-413D-9852-0C4EBDB9F7CA}" type="presParOf" srcId="{42668AE6-5FA5-4FCF-BA8F-8E10C428E359}" destId="{C8325807-EBA3-4BC0-A0FE-D03215B6AD0A}" srcOrd="2" destOrd="0" presId="urn:microsoft.com/office/officeart/2005/8/layout/orgChart1"/>
    <dgm:cxn modelId="{DA614ADD-BEAC-45D7-B232-D74D4451C5EC}" type="presParOf" srcId="{7FB240FF-7954-4CAD-985D-0A80E42EEC1A}" destId="{44A1C1C2-E3BC-414A-897D-C49BAFDCBE80}" srcOrd="2" destOrd="0" presId="urn:microsoft.com/office/officeart/2005/8/layout/orgChart1"/>
    <dgm:cxn modelId="{06D8D115-26E3-4AAD-892B-0E56DDA124B3}" type="presParOf" srcId="{E34C5AAD-7F6A-4B82-ACE1-778AD87BBF4F}" destId="{BB7B40F9-BD5B-467E-9461-546E9FE72D5A}" srcOrd="2" destOrd="0" presId="urn:microsoft.com/office/officeart/2005/8/layout/orgChart1"/>
    <dgm:cxn modelId="{C31294FD-173D-426A-88F4-296969B5788C}" type="presParOf" srcId="{E34C5AAD-7F6A-4B82-ACE1-778AD87BBF4F}" destId="{BF66B5E9-C2A6-42D2-89BA-0E3E198ADB1C}" srcOrd="3" destOrd="0" presId="urn:microsoft.com/office/officeart/2005/8/layout/orgChart1"/>
    <dgm:cxn modelId="{E0DA4BCD-9322-4FB2-ABA8-EC984433D248}" type="presParOf" srcId="{BF66B5E9-C2A6-42D2-89BA-0E3E198ADB1C}" destId="{879D4447-9BDA-4B37-B1AA-E1FF13C4F802}" srcOrd="0" destOrd="0" presId="urn:microsoft.com/office/officeart/2005/8/layout/orgChart1"/>
    <dgm:cxn modelId="{BEA4C771-3CE7-490F-9F67-59BA069469B1}" type="presParOf" srcId="{879D4447-9BDA-4B37-B1AA-E1FF13C4F802}" destId="{E3620CD3-EBF4-4519-9BEF-7A250C24456A}" srcOrd="0" destOrd="0" presId="urn:microsoft.com/office/officeart/2005/8/layout/orgChart1"/>
    <dgm:cxn modelId="{8A4BC9A3-6BB7-4EEC-8440-4D42D0161359}" type="presParOf" srcId="{879D4447-9BDA-4B37-B1AA-E1FF13C4F802}" destId="{A1E5F2CC-ED8D-4E5E-9BFD-A3C287522BD3}" srcOrd="1" destOrd="0" presId="urn:microsoft.com/office/officeart/2005/8/layout/orgChart1"/>
    <dgm:cxn modelId="{81F9D0F2-664B-4ED7-8401-EDBBA2EF3FD5}" type="presParOf" srcId="{BF66B5E9-C2A6-42D2-89BA-0E3E198ADB1C}" destId="{3C41F446-64A4-44C3-9637-428EAE60796A}" srcOrd="1" destOrd="0" presId="urn:microsoft.com/office/officeart/2005/8/layout/orgChart1"/>
    <dgm:cxn modelId="{50A2D45F-0DD9-4A18-A27A-A8ADB43A4067}" type="presParOf" srcId="{3C41F446-64A4-44C3-9637-428EAE60796A}" destId="{17291D47-D774-4CEF-A887-CA991A1A5886}" srcOrd="0" destOrd="0" presId="urn:microsoft.com/office/officeart/2005/8/layout/orgChart1"/>
    <dgm:cxn modelId="{8001B427-1236-49F0-9A7F-AE3C871CE494}" type="presParOf" srcId="{3C41F446-64A4-44C3-9637-428EAE60796A}" destId="{1CB029FF-C5B4-4E6C-9B11-3BE368D45FF1}" srcOrd="1" destOrd="0" presId="urn:microsoft.com/office/officeart/2005/8/layout/orgChart1"/>
    <dgm:cxn modelId="{9F646EE1-B6A2-4537-A530-8B34370BD991}" type="presParOf" srcId="{1CB029FF-C5B4-4E6C-9B11-3BE368D45FF1}" destId="{59DCDC98-F449-42D2-96BF-876AD906A7FA}" srcOrd="0" destOrd="0" presId="urn:microsoft.com/office/officeart/2005/8/layout/orgChart1"/>
    <dgm:cxn modelId="{7758AAF7-11D7-4E5C-9E75-12ADE0A4B0CA}" type="presParOf" srcId="{59DCDC98-F449-42D2-96BF-876AD906A7FA}" destId="{2CF49638-72CA-42E7-84F2-771E6F0A40BF}" srcOrd="0" destOrd="0" presId="urn:microsoft.com/office/officeart/2005/8/layout/orgChart1"/>
    <dgm:cxn modelId="{299C4708-C65A-436F-AD39-839078D592FD}" type="presParOf" srcId="{59DCDC98-F449-42D2-96BF-876AD906A7FA}" destId="{7D848435-F155-43AA-BF88-E76441F3FDB1}" srcOrd="1" destOrd="0" presId="urn:microsoft.com/office/officeart/2005/8/layout/orgChart1"/>
    <dgm:cxn modelId="{95E29C6C-7956-49F7-8BB2-7C0B5184EA77}" type="presParOf" srcId="{1CB029FF-C5B4-4E6C-9B11-3BE368D45FF1}" destId="{9C39FA16-8BDD-48B1-867E-FA1946E5AC95}" srcOrd="1" destOrd="0" presId="urn:microsoft.com/office/officeart/2005/8/layout/orgChart1"/>
    <dgm:cxn modelId="{D584B038-B50C-481C-81F1-FAC6BC347A83}" type="presParOf" srcId="{1CB029FF-C5B4-4E6C-9B11-3BE368D45FF1}" destId="{3E380D8D-DEC3-4C3D-AEFB-1DF2073DC332}" srcOrd="2" destOrd="0" presId="urn:microsoft.com/office/officeart/2005/8/layout/orgChart1"/>
    <dgm:cxn modelId="{17C1DD3D-B7E3-4467-8233-70B2A89E6755}" type="presParOf" srcId="{3C41F446-64A4-44C3-9637-428EAE60796A}" destId="{ED34459A-E99B-49AA-8931-0E71F9BDB872}" srcOrd="2" destOrd="0" presId="urn:microsoft.com/office/officeart/2005/8/layout/orgChart1"/>
    <dgm:cxn modelId="{323750F6-5A37-47E8-963E-F99F58B6CC7B}" type="presParOf" srcId="{3C41F446-64A4-44C3-9637-428EAE60796A}" destId="{3F0F913A-1312-4F86-BB91-8BD9083285C4}" srcOrd="3" destOrd="0" presId="urn:microsoft.com/office/officeart/2005/8/layout/orgChart1"/>
    <dgm:cxn modelId="{49CD3742-41E3-48A5-9EFF-2B2ED6E00E71}" type="presParOf" srcId="{3F0F913A-1312-4F86-BB91-8BD9083285C4}" destId="{ACA76DBD-0ACC-4AC5-87FB-950B88707BE5}" srcOrd="0" destOrd="0" presId="urn:microsoft.com/office/officeart/2005/8/layout/orgChart1"/>
    <dgm:cxn modelId="{97B48B2D-8671-4414-8F25-D2A041DB681C}" type="presParOf" srcId="{ACA76DBD-0ACC-4AC5-87FB-950B88707BE5}" destId="{55D38EB1-4D29-4845-9557-B8CEF69226F1}" srcOrd="0" destOrd="0" presId="urn:microsoft.com/office/officeart/2005/8/layout/orgChart1"/>
    <dgm:cxn modelId="{493D98D6-1D21-4BEC-B0C8-A99DCAC6B485}" type="presParOf" srcId="{ACA76DBD-0ACC-4AC5-87FB-950B88707BE5}" destId="{66C8A931-1792-4ADD-84DE-23FD8EAB1EB8}" srcOrd="1" destOrd="0" presId="urn:microsoft.com/office/officeart/2005/8/layout/orgChart1"/>
    <dgm:cxn modelId="{CA38FFEF-CC15-4A91-80A0-81731EC95D84}" type="presParOf" srcId="{3F0F913A-1312-4F86-BB91-8BD9083285C4}" destId="{674FD822-7911-48F3-8C48-24321EE0ADB9}" srcOrd="1" destOrd="0" presId="urn:microsoft.com/office/officeart/2005/8/layout/orgChart1"/>
    <dgm:cxn modelId="{7E4DFB9F-9F9E-4120-A1A5-8C3B8FD15F83}" type="presParOf" srcId="{674FD822-7911-48F3-8C48-24321EE0ADB9}" destId="{FDA95476-96E6-4381-92E8-B4D144B57220}" srcOrd="0" destOrd="0" presId="urn:microsoft.com/office/officeart/2005/8/layout/orgChart1"/>
    <dgm:cxn modelId="{FF58CC17-E308-4449-828D-9909D51D9AFD}" type="presParOf" srcId="{674FD822-7911-48F3-8C48-24321EE0ADB9}" destId="{D3DB5D5A-B248-489D-AA5F-0658C1C67681}" srcOrd="1" destOrd="0" presId="urn:microsoft.com/office/officeart/2005/8/layout/orgChart1"/>
    <dgm:cxn modelId="{1805CBE6-D400-4A6E-BED9-2ABBE55EDB54}" type="presParOf" srcId="{D3DB5D5A-B248-489D-AA5F-0658C1C67681}" destId="{5DD395FF-7FCB-4EEC-9E9C-7B682E618443}" srcOrd="0" destOrd="0" presId="urn:microsoft.com/office/officeart/2005/8/layout/orgChart1"/>
    <dgm:cxn modelId="{216D058F-C831-428C-A940-4D46A6B75ADB}" type="presParOf" srcId="{5DD395FF-7FCB-4EEC-9E9C-7B682E618443}" destId="{7BB9BB6A-01DF-4939-BCBA-99A2377FC936}" srcOrd="0" destOrd="0" presId="urn:microsoft.com/office/officeart/2005/8/layout/orgChart1"/>
    <dgm:cxn modelId="{9F03A191-2852-4EAE-89D7-73424F784D95}" type="presParOf" srcId="{5DD395FF-7FCB-4EEC-9E9C-7B682E618443}" destId="{0A0A730D-11D7-41CC-AC62-ACCCD8AFCD47}" srcOrd="1" destOrd="0" presId="urn:microsoft.com/office/officeart/2005/8/layout/orgChart1"/>
    <dgm:cxn modelId="{06F402C8-DDEB-4234-BCBC-F73A294BA27A}" type="presParOf" srcId="{D3DB5D5A-B248-489D-AA5F-0658C1C67681}" destId="{87157EF9-9C30-4F1D-9594-6ABB3FC2BE60}" srcOrd="1" destOrd="0" presId="urn:microsoft.com/office/officeart/2005/8/layout/orgChart1"/>
    <dgm:cxn modelId="{B5BACA30-A859-4104-BD65-795842DF46C1}" type="presParOf" srcId="{D3DB5D5A-B248-489D-AA5F-0658C1C67681}" destId="{A5E2FC9D-9E88-4009-AB2E-8F8627227751}" srcOrd="2" destOrd="0" presId="urn:microsoft.com/office/officeart/2005/8/layout/orgChart1"/>
    <dgm:cxn modelId="{F737F3CD-F187-458E-9B91-BD5F54A06A9B}" type="presParOf" srcId="{3F0F913A-1312-4F86-BB91-8BD9083285C4}" destId="{79CC5B91-95CF-4750-AE87-AB2F6D7CF56F}" srcOrd="2" destOrd="0" presId="urn:microsoft.com/office/officeart/2005/8/layout/orgChart1"/>
    <dgm:cxn modelId="{DDA2ABF8-A1CC-4BF3-8AB4-5DBCAFBD0709}" type="presParOf" srcId="{BF66B5E9-C2A6-42D2-89BA-0E3E198ADB1C}" destId="{95AE2DEB-73B0-4084-B312-6789753B51BD}" srcOrd="2" destOrd="0" presId="urn:microsoft.com/office/officeart/2005/8/layout/orgChart1"/>
    <dgm:cxn modelId="{5767B748-196D-4978-8E0B-A4C7A24F37A7}" type="presParOf" srcId="{E34C5AAD-7F6A-4B82-ACE1-778AD87BBF4F}" destId="{57EEBF8F-610F-42BD-8EEF-DC343A905E6C}" srcOrd="4" destOrd="0" presId="urn:microsoft.com/office/officeart/2005/8/layout/orgChart1"/>
    <dgm:cxn modelId="{156D40A8-69B5-4A03-90FC-E4C27B5729CE}" type="presParOf" srcId="{E34C5AAD-7F6A-4B82-ACE1-778AD87BBF4F}" destId="{D555F2B1-99EA-4FC0-A7A0-3D6C61F96728}" srcOrd="5" destOrd="0" presId="urn:microsoft.com/office/officeart/2005/8/layout/orgChart1"/>
    <dgm:cxn modelId="{9261AE51-E60D-49DC-999B-B78F75FF0716}" type="presParOf" srcId="{D555F2B1-99EA-4FC0-A7A0-3D6C61F96728}" destId="{DC4B3D18-DA53-4E74-BEF0-AC8D39FDD0DE}" srcOrd="0" destOrd="0" presId="urn:microsoft.com/office/officeart/2005/8/layout/orgChart1"/>
    <dgm:cxn modelId="{28E278B8-2225-4A01-AD92-DB11113479BE}" type="presParOf" srcId="{DC4B3D18-DA53-4E74-BEF0-AC8D39FDD0DE}" destId="{77D2CD8B-07FA-4530-A671-B8192029D59B}" srcOrd="0" destOrd="0" presId="urn:microsoft.com/office/officeart/2005/8/layout/orgChart1"/>
    <dgm:cxn modelId="{A2004FD0-613F-4346-A7BA-01D791373E95}" type="presParOf" srcId="{DC4B3D18-DA53-4E74-BEF0-AC8D39FDD0DE}" destId="{0F237A63-40F2-4F29-85A7-8C724C084206}" srcOrd="1" destOrd="0" presId="urn:microsoft.com/office/officeart/2005/8/layout/orgChart1"/>
    <dgm:cxn modelId="{03D4D09C-B8A7-4B7A-B2D7-AEEA82929A42}" type="presParOf" srcId="{D555F2B1-99EA-4FC0-A7A0-3D6C61F96728}" destId="{F768A460-4718-40FC-88FA-1647D3F45199}" srcOrd="1" destOrd="0" presId="urn:microsoft.com/office/officeart/2005/8/layout/orgChart1"/>
    <dgm:cxn modelId="{C8C957F6-9E4D-43E5-BEDE-85536A24E95C}" type="presParOf" srcId="{F768A460-4718-40FC-88FA-1647D3F45199}" destId="{A57D7468-825B-494D-A156-EED8623CB158}" srcOrd="0" destOrd="0" presId="urn:microsoft.com/office/officeart/2005/8/layout/orgChart1"/>
    <dgm:cxn modelId="{5274D55C-81FD-4DE8-8BC6-5D5C4202CCD3}" type="presParOf" srcId="{F768A460-4718-40FC-88FA-1647D3F45199}" destId="{90A6CBBC-DD08-43A6-9473-9334B00CA369}" srcOrd="1" destOrd="0" presId="urn:microsoft.com/office/officeart/2005/8/layout/orgChart1"/>
    <dgm:cxn modelId="{07639FE3-2408-4068-9C57-1015EA203922}" type="presParOf" srcId="{90A6CBBC-DD08-43A6-9473-9334B00CA369}" destId="{40AB64A1-7681-4AC6-8426-653BBEC1DF15}" srcOrd="0" destOrd="0" presId="urn:microsoft.com/office/officeart/2005/8/layout/orgChart1"/>
    <dgm:cxn modelId="{A7A78D33-A5EB-439C-A012-F5565094F10D}" type="presParOf" srcId="{40AB64A1-7681-4AC6-8426-653BBEC1DF15}" destId="{5B237618-A9B5-4A10-811E-7303E5326A4A}" srcOrd="0" destOrd="0" presId="urn:microsoft.com/office/officeart/2005/8/layout/orgChart1"/>
    <dgm:cxn modelId="{C3985CD4-72C5-4D45-A621-8532C7614BF2}" type="presParOf" srcId="{40AB64A1-7681-4AC6-8426-653BBEC1DF15}" destId="{4F729150-DC38-4922-8894-AFF552950749}" srcOrd="1" destOrd="0" presId="urn:microsoft.com/office/officeart/2005/8/layout/orgChart1"/>
    <dgm:cxn modelId="{3DF19ABC-3710-4BAA-9E44-06B461850646}" type="presParOf" srcId="{90A6CBBC-DD08-43A6-9473-9334B00CA369}" destId="{51DCD7FB-3489-4B5B-BA1C-FB76BC5D2731}" srcOrd="1" destOrd="0" presId="urn:microsoft.com/office/officeart/2005/8/layout/orgChart1"/>
    <dgm:cxn modelId="{61E06F7B-030D-44DF-9688-DFF27AE5CE51}" type="presParOf" srcId="{90A6CBBC-DD08-43A6-9473-9334B00CA369}" destId="{A3B04FF6-0C7E-47C0-8D0E-DFDFE84F57DC}" srcOrd="2" destOrd="0" presId="urn:microsoft.com/office/officeart/2005/8/layout/orgChart1"/>
    <dgm:cxn modelId="{2994DDF9-3711-4493-A6E0-9BF317DEEF9B}" type="presParOf" srcId="{F768A460-4718-40FC-88FA-1647D3F45199}" destId="{B081DD1B-7601-411C-9426-BCCD7980D723}" srcOrd="2" destOrd="0" presId="urn:microsoft.com/office/officeart/2005/8/layout/orgChart1"/>
    <dgm:cxn modelId="{3EB3BC9C-3FBB-4D1C-88AC-78316CB2F65D}" type="presParOf" srcId="{F768A460-4718-40FC-88FA-1647D3F45199}" destId="{8D0B3E5E-795A-4C99-B730-44FA7D177B9B}" srcOrd="3" destOrd="0" presId="urn:microsoft.com/office/officeart/2005/8/layout/orgChart1"/>
    <dgm:cxn modelId="{49A653FB-28AF-4598-8418-8E78C7BDFDD1}" type="presParOf" srcId="{8D0B3E5E-795A-4C99-B730-44FA7D177B9B}" destId="{FA746733-03C4-4251-962A-A09F9352FFA5}" srcOrd="0" destOrd="0" presId="urn:microsoft.com/office/officeart/2005/8/layout/orgChart1"/>
    <dgm:cxn modelId="{70C6318A-F1CA-419D-84C8-DC8E81D8CA35}" type="presParOf" srcId="{FA746733-03C4-4251-962A-A09F9352FFA5}" destId="{7A4DAD69-F06B-4549-8C84-AC713E22D704}" srcOrd="0" destOrd="0" presId="urn:microsoft.com/office/officeart/2005/8/layout/orgChart1"/>
    <dgm:cxn modelId="{2AA43197-A507-43E2-B310-8E2B43B2C348}" type="presParOf" srcId="{FA746733-03C4-4251-962A-A09F9352FFA5}" destId="{0771CD64-3BB4-4CF2-9B44-0DFAD082266C}" srcOrd="1" destOrd="0" presId="urn:microsoft.com/office/officeart/2005/8/layout/orgChart1"/>
    <dgm:cxn modelId="{7A4B4DA0-EDB3-46D5-B0E9-8980F24B8E51}" type="presParOf" srcId="{8D0B3E5E-795A-4C99-B730-44FA7D177B9B}" destId="{184E9909-A3F1-4B4F-9E66-82223AEAFF15}" srcOrd="1" destOrd="0" presId="urn:microsoft.com/office/officeart/2005/8/layout/orgChart1"/>
    <dgm:cxn modelId="{31116058-8319-42A5-80E8-3AD818E97469}" type="presParOf" srcId="{8D0B3E5E-795A-4C99-B730-44FA7D177B9B}" destId="{F72036D6-0CFE-4638-9A1F-025CC511180B}" srcOrd="2" destOrd="0" presId="urn:microsoft.com/office/officeart/2005/8/layout/orgChart1"/>
    <dgm:cxn modelId="{E41D84B4-3BF9-4F46-AC0D-3C1E87DA22B2}" type="presParOf" srcId="{D555F2B1-99EA-4FC0-A7A0-3D6C61F96728}" destId="{15B10126-D8A9-4AC4-9189-AD60ABF78FCA}" srcOrd="2" destOrd="0" presId="urn:microsoft.com/office/officeart/2005/8/layout/orgChart1"/>
    <dgm:cxn modelId="{4CAF9965-8076-4FCD-BC7C-DAF2805A006F}" type="presParOf" srcId="{E34C5AAD-7F6A-4B82-ACE1-778AD87BBF4F}" destId="{F912E756-46C5-4F53-9861-536926B18820}" srcOrd="6" destOrd="0" presId="urn:microsoft.com/office/officeart/2005/8/layout/orgChart1"/>
    <dgm:cxn modelId="{BA5D218F-9F57-4F9B-B4B7-C64207EE503D}" type="presParOf" srcId="{E34C5AAD-7F6A-4B82-ACE1-778AD87BBF4F}" destId="{18A3EE44-9EBF-4C97-99B9-095B0D04BE88}" srcOrd="7" destOrd="0" presId="urn:microsoft.com/office/officeart/2005/8/layout/orgChart1"/>
    <dgm:cxn modelId="{41263628-E1D1-492F-817A-ECFC98CC15B1}" type="presParOf" srcId="{18A3EE44-9EBF-4C97-99B9-095B0D04BE88}" destId="{54D03408-AF22-4494-A197-3A5DFA04593E}" srcOrd="0" destOrd="0" presId="urn:microsoft.com/office/officeart/2005/8/layout/orgChart1"/>
    <dgm:cxn modelId="{73617F3F-720C-4DE2-8EA9-583F8DBDFAEA}" type="presParOf" srcId="{54D03408-AF22-4494-A197-3A5DFA04593E}" destId="{B72373AE-7388-4AA2-AD4C-305ED22B8836}" srcOrd="0" destOrd="0" presId="urn:microsoft.com/office/officeart/2005/8/layout/orgChart1"/>
    <dgm:cxn modelId="{47E3FBA5-B997-4875-B2E4-BB4F3135436C}" type="presParOf" srcId="{54D03408-AF22-4494-A197-3A5DFA04593E}" destId="{1A16938A-7E61-49A8-85F1-5C66A99C85E5}" srcOrd="1" destOrd="0" presId="urn:microsoft.com/office/officeart/2005/8/layout/orgChart1"/>
    <dgm:cxn modelId="{3B7C6902-6459-475F-B1F0-423F1C9AC66C}" type="presParOf" srcId="{18A3EE44-9EBF-4C97-99B9-095B0D04BE88}" destId="{855BE430-A1B0-4F6F-860F-54E23FCFC8C1}" srcOrd="1" destOrd="0" presId="urn:microsoft.com/office/officeart/2005/8/layout/orgChart1"/>
    <dgm:cxn modelId="{27667C42-F713-4D13-8BEF-398A16066F88}" type="presParOf" srcId="{855BE430-A1B0-4F6F-860F-54E23FCFC8C1}" destId="{48A8BCEE-8D60-4141-97AB-E9FCCC2CEDD8}" srcOrd="0" destOrd="0" presId="urn:microsoft.com/office/officeart/2005/8/layout/orgChart1"/>
    <dgm:cxn modelId="{6D296692-31C9-4AE9-94AE-935FE0EF725A}" type="presParOf" srcId="{855BE430-A1B0-4F6F-860F-54E23FCFC8C1}" destId="{1B46677E-8AEA-4470-BBF4-C172071A8A50}" srcOrd="1" destOrd="0" presId="urn:microsoft.com/office/officeart/2005/8/layout/orgChart1"/>
    <dgm:cxn modelId="{C9A1DBFF-695D-47E2-9C61-05337FE102D9}" type="presParOf" srcId="{1B46677E-8AEA-4470-BBF4-C172071A8A50}" destId="{743B818B-FCF4-4E7D-B2CA-9B5B006C50CB}" srcOrd="0" destOrd="0" presId="urn:microsoft.com/office/officeart/2005/8/layout/orgChart1"/>
    <dgm:cxn modelId="{0B2D74AB-2EFF-4F34-B98D-5EA7DFC4950D}" type="presParOf" srcId="{743B818B-FCF4-4E7D-B2CA-9B5B006C50CB}" destId="{1BC52B17-69A0-4950-9043-7E8142F0A498}" srcOrd="0" destOrd="0" presId="urn:microsoft.com/office/officeart/2005/8/layout/orgChart1"/>
    <dgm:cxn modelId="{297F7497-2114-4EF0-A0A9-DF2207416551}" type="presParOf" srcId="{743B818B-FCF4-4E7D-B2CA-9B5B006C50CB}" destId="{93F652FC-8B93-43D6-BCE6-80D7440A3BC2}" srcOrd="1" destOrd="0" presId="urn:microsoft.com/office/officeart/2005/8/layout/orgChart1"/>
    <dgm:cxn modelId="{401C020E-BD09-4530-9587-1B1F1546B42E}" type="presParOf" srcId="{1B46677E-8AEA-4470-BBF4-C172071A8A50}" destId="{E08A73D8-D735-4C09-B03C-73C2E04F9BED}" srcOrd="1" destOrd="0" presId="urn:microsoft.com/office/officeart/2005/8/layout/orgChart1"/>
    <dgm:cxn modelId="{41578637-D0AF-4A54-AA16-6860F56984A1}" type="presParOf" srcId="{1B46677E-8AEA-4470-BBF4-C172071A8A50}" destId="{75A5771B-4925-4E40-84CD-8169B940E4DF}" srcOrd="2" destOrd="0" presId="urn:microsoft.com/office/officeart/2005/8/layout/orgChart1"/>
    <dgm:cxn modelId="{F8AC2DED-7621-4AB5-A91D-13BF179B2EAD}" type="presParOf" srcId="{18A3EE44-9EBF-4C97-99B9-095B0D04BE88}" destId="{C521C570-83F5-43B4-B24B-E7A811C0431E}" srcOrd="2" destOrd="0" presId="urn:microsoft.com/office/officeart/2005/8/layout/orgChart1"/>
    <dgm:cxn modelId="{80AB03F2-BED7-4D91-BC8A-1ED8127DBC18}" type="presParOf" srcId="{E34C5AAD-7F6A-4B82-ACE1-778AD87BBF4F}" destId="{47E4223A-4A54-4555-9FD0-0A81A11FC8AD}" srcOrd="8" destOrd="0" presId="urn:microsoft.com/office/officeart/2005/8/layout/orgChart1"/>
    <dgm:cxn modelId="{7FD5DE01-6969-4CF9-920F-948C93EF5CE8}" type="presParOf" srcId="{E34C5AAD-7F6A-4B82-ACE1-778AD87BBF4F}" destId="{7615025A-8522-4922-970F-3145B93EF612}" srcOrd="9" destOrd="0" presId="urn:microsoft.com/office/officeart/2005/8/layout/orgChart1"/>
    <dgm:cxn modelId="{7D6EF893-233F-46F6-9359-18D1E87DFD55}" type="presParOf" srcId="{7615025A-8522-4922-970F-3145B93EF612}" destId="{149A5B8B-C4FE-46CC-B408-CA3471E60D76}" srcOrd="0" destOrd="0" presId="urn:microsoft.com/office/officeart/2005/8/layout/orgChart1"/>
    <dgm:cxn modelId="{A1AA34C1-9FC4-4E57-8EA0-16B78C7B39FB}" type="presParOf" srcId="{149A5B8B-C4FE-46CC-B408-CA3471E60D76}" destId="{731C9B6F-470D-46AE-B293-30BFB2CD3AC1}" srcOrd="0" destOrd="0" presId="urn:microsoft.com/office/officeart/2005/8/layout/orgChart1"/>
    <dgm:cxn modelId="{DDC391F0-B71E-4CF0-9D1A-FCB60F410028}" type="presParOf" srcId="{149A5B8B-C4FE-46CC-B408-CA3471E60D76}" destId="{3950247E-2ABB-4B72-99AB-E06F968038E1}" srcOrd="1" destOrd="0" presId="urn:microsoft.com/office/officeart/2005/8/layout/orgChart1"/>
    <dgm:cxn modelId="{50A6C216-4AAC-4EAF-A4B0-593B513AC5C8}" type="presParOf" srcId="{7615025A-8522-4922-970F-3145B93EF612}" destId="{2EFBCEB3-3C0E-419E-9CA6-B8E30C29E65C}" srcOrd="1" destOrd="0" presId="urn:microsoft.com/office/officeart/2005/8/layout/orgChart1"/>
    <dgm:cxn modelId="{A2A0387E-7FCC-4C6B-A2B0-9850EA132DF1}" type="presParOf" srcId="{7615025A-8522-4922-970F-3145B93EF612}" destId="{9E672886-EC58-4797-833C-7C02721E581F}" srcOrd="2" destOrd="0" presId="urn:microsoft.com/office/officeart/2005/8/layout/orgChart1"/>
    <dgm:cxn modelId="{967012D0-DCC3-4FA6-95F2-E1F80B99487A}" type="presParOf" srcId="{E34C5AAD-7F6A-4B82-ACE1-778AD87BBF4F}" destId="{29E25C15-657D-4B9C-9A71-10AF85A0E10D}" srcOrd="10" destOrd="0" presId="urn:microsoft.com/office/officeart/2005/8/layout/orgChart1"/>
    <dgm:cxn modelId="{5368E538-F57A-49E2-BDC7-60FFA138E5CF}" type="presParOf" srcId="{E34C5AAD-7F6A-4B82-ACE1-778AD87BBF4F}" destId="{963C5F73-EDB4-4F92-B452-C70036B77457}" srcOrd="11" destOrd="0" presId="urn:microsoft.com/office/officeart/2005/8/layout/orgChart1"/>
    <dgm:cxn modelId="{374A90E9-5924-4ED5-9D03-C4AF452AF275}" type="presParOf" srcId="{963C5F73-EDB4-4F92-B452-C70036B77457}" destId="{3EB5B69F-122C-43FD-A969-635250925864}" srcOrd="0" destOrd="0" presId="urn:microsoft.com/office/officeart/2005/8/layout/orgChart1"/>
    <dgm:cxn modelId="{559528B7-70A5-4A0E-B15B-E7F4C4AE2E40}" type="presParOf" srcId="{3EB5B69F-122C-43FD-A969-635250925864}" destId="{47554EF0-B87F-4DBD-930A-C6CECD5DAA69}" srcOrd="0" destOrd="0" presId="urn:microsoft.com/office/officeart/2005/8/layout/orgChart1"/>
    <dgm:cxn modelId="{E3724CE4-E110-4D33-99EA-E2B334280085}" type="presParOf" srcId="{3EB5B69F-122C-43FD-A969-635250925864}" destId="{055EBF17-EB6A-42F7-BA50-B9469575A108}" srcOrd="1" destOrd="0" presId="urn:microsoft.com/office/officeart/2005/8/layout/orgChart1"/>
    <dgm:cxn modelId="{726A2659-059E-4214-AB60-96224E8F37AE}" type="presParOf" srcId="{963C5F73-EDB4-4F92-B452-C70036B77457}" destId="{B390D301-C299-4E75-BB4B-E31E2F950413}" srcOrd="1" destOrd="0" presId="urn:microsoft.com/office/officeart/2005/8/layout/orgChart1"/>
    <dgm:cxn modelId="{BB015A9D-CB6D-4D13-AD23-80F25D634828}" type="presParOf" srcId="{963C5F73-EDB4-4F92-B452-C70036B77457}" destId="{A04BEF4A-A5EF-4BEA-996E-477EFC8E2CF5}" srcOrd="2" destOrd="0" presId="urn:microsoft.com/office/officeart/2005/8/layout/orgChart1"/>
    <dgm:cxn modelId="{4439A384-11D5-4333-8619-1FB2593FCFBC}" type="presParOf" srcId="{E34C5AAD-7F6A-4B82-ACE1-778AD87BBF4F}" destId="{9B2DFBAB-6ACC-4D48-A1C8-16C697A0E947}" srcOrd="12" destOrd="0" presId="urn:microsoft.com/office/officeart/2005/8/layout/orgChart1"/>
    <dgm:cxn modelId="{7E360368-36FF-4F79-B24A-EA37CD551B2E}" type="presParOf" srcId="{E34C5AAD-7F6A-4B82-ACE1-778AD87BBF4F}" destId="{83DE35CB-E5AB-46F6-9806-D33AD2FEFB8E}" srcOrd="13" destOrd="0" presId="urn:microsoft.com/office/officeart/2005/8/layout/orgChart1"/>
    <dgm:cxn modelId="{5F19DD34-EF56-41BE-9678-7BBFE7A0A9BA}" type="presParOf" srcId="{83DE35CB-E5AB-46F6-9806-D33AD2FEFB8E}" destId="{45BA56CC-FAF2-41F4-97F5-20ED377FD8D6}" srcOrd="0" destOrd="0" presId="urn:microsoft.com/office/officeart/2005/8/layout/orgChart1"/>
    <dgm:cxn modelId="{5DC7FE60-5922-4F31-AD19-26569303FCAD}" type="presParOf" srcId="{45BA56CC-FAF2-41F4-97F5-20ED377FD8D6}" destId="{29C30FFE-2C95-4056-AB80-19D881B401C3}" srcOrd="0" destOrd="0" presId="urn:microsoft.com/office/officeart/2005/8/layout/orgChart1"/>
    <dgm:cxn modelId="{417D0BD5-2E29-47B1-803F-19243F5CAA86}" type="presParOf" srcId="{45BA56CC-FAF2-41F4-97F5-20ED377FD8D6}" destId="{72B81CDB-AFB5-44CF-88D7-F9962ECADAA6}" srcOrd="1" destOrd="0" presId="urn:microsoft.com/office/officeart/2005/8/layout/orgChart1"/>
    <dgm:cxn modelId="{8CD8BE4A-F5B6-4DD5-9079-A5FF241079B2}" type="presParOf" srcId="{83DE35CB-E5AB-46F6-9806-D33AD2FEFB8E}" destId="{A2FF3913-DF4B-4C35-9E24-73004CE5162C}" srcOrd="1" destOrd="0" presId="urn:microsoft.com/office/officeart/2005/8/layout/orgChart1"/>
    <dgm:cxn modelId="{B0F6C429-655C-4819-9E87-E029FA3FFA05}" type="presParOf" srcId="{83DE35CB-E5AB-46F6-9806-D33AD2FEFB8E}" destId="{C463A73D-706E-452C-83F7-21C3F736CD04}" srcOrd="2" destOrd="0" presId="urn:microsoft.com/office/officeart/2005/8/layout/orgChart1"/>
    <dgm:cxn modelId="{CECB970C-BC97-4DD6-8315-8F8F1466727F}" type="presParOf" srcId="{D205F765-1ABD-4D90-B9B4-E34D7DE9B763}" destId="{34296E51-5492-4F4D-BD2C-BDA8FCDF03D3}"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97EE82-1AE4-4C1F-A136-ADC013AB5E95}">
      <dsp:nvSpPr>
        <dsp:cNvPr id="0" name=""/>
        <dsp:cNvSpPr/>
      </dsp:nvSpPr>
      <dsp:spPr>
        <a:xfrm>
          <a:off x="2975292" y="2917795"/>
          <a:ext cx="2177414" cy="217741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685" tIns="19685" rIns="19685" bIns="19685" numCol="1" spcCol="1270" anchor="ctr" anchorCtr="0">
          <a:noAutofit/>
        </a:bodyPr>
        <a:lstStyle/>
        <a:p>
          <a:pPr marL="0" lvl="0" indent="0" algn="ctr" defTabSz="1377950">
            <a:lnSpc>
              <a:spcPct val="90000"/>
            </a:lnSpc>
            <a:spcBef>
              <a:spcPct val="0"/>
            </a:spcBef>
            <a:spcAft>
              <a:spcPct val="35000"/>
            </a:spcAft>
            <a:buNone/>
          </a:pPr>
          <a:r>
            <a:rPr lang="en-US" sz="3100" kern="1200" dirty="0"/>
            <a:t>Archival Technical Services</a:t>
          </a:r>
        </a:p>
      </dsp:txBody>
      <dsp:txXfrm>
        <a:off x="3294167" y="3236670"/>
        <a:ext cx="1539664" cy="1539664"/>
      </dsp:txXfrm>
    </dsp:sp>
    <dsp:sp modelId="{D58C4830-A62D-48C9-974C-E7537A717490}">
      <dsp:nvSpPr>
        <dsp:cNvPr id="0" name=""/>
        <dsp:cNvSpPr/>
      </dsp:nvSpPr>
      <dsp:spPr>
        <a:xfrm rot="10800000">
          <a:off x="762916" y="3696221"/>
          <a:ext cx="2090695" cy="620563"/>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189A06A-7FDC-4437-B8FF-998E718A97DB}">
      <dsp:nvSpPr>
        <dsp:cNvPr id="0" name=""/>
        <dsp:cNvSpPr/>
      </dsp:nvSpPr>
      <dsp:spPr>
        <a:xfrm>
          <a:off x="821" y="3396827"/>
          <a:ext cx="1524190" cy="121935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err="1"/>
            <a:t>Hilandar</a:t>
          </a:r>
          <a:r>
            <a:rPr lang="en-US" sz="1500" kern="1200" dirty="0"/>
            <a:t> Research Library</a:t>
          </a:r>
        </a:p>
      </dsp:txBody>
      <dsp:txXfrm>
        <a:off x="36535" y="3432541"/>
        <a:ext cx="1452762" cy="1147924"/>
      </dsp:txXfrm>
    </dsp:sp>
    <dsp:sp modelId="{7B8862E9-BEBF-429F-A984-83010FA3080A}">
      <dsp:nvSpPr>
        <dsp:cNvPr id="0" name=""/>
        <dsp:cNvSpPr/>
      </dsp:nvSpPr>
      <dsp:spPr>
        <a:xfrm rot="12960000">
          <a:off x="1193723" y="2370333"/>
          <a:ext cx="2090695" cy="620563"/>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60A5EF0-D30D-4E5A-A75E-8C55ED30E3E6}">
      <dsp:nvSpPr>
        <dsp:cNvPr id="0" name=""/>
        <dsp:cNvSpPr/>
      </dsp:nvSpPr>
      <dsp:spPr>
        <a:xfrm>
          <a:off x="631271" y="1456498"/>
          <a:ext cx="1524190" cy="1219352"/>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t>Theatre Research Institute</a:t>
          </a:r>
        </a:p>
      </dsp:txBody>
      <dsp:txXfrm>
        <a:off x="666985" y="1492212"/>
        <a:ext cx="1452762" cy="1147924"/>
      </dsp:txXfrm>
    </dsp:sp>
    <dsp:sp modelId="{3BCB9804-9F36-4BC5-A5E4-EDF142A7E574}">
      <dsp:nvSpPr>
        <dsp:cNvPr id="0" name=""/>
        <dsp:cNvSpPr/>
      </dsp:nvSpPr>
      <dsp:spPr>
        <a:xfrm rot="15120000">
          <a:off x="2321591" y="1550889"/>
          <a:ext cx="2090695" cy="620563"/>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649EA59-6BF9-4ABC-A457-06FE86BD98A7}">
      <dsp:nvSpPr>
        <dsp:cNvPr id="0" name=""/>
        <dsp:cNvSpPr/>
      </dsp:nvSpPr>
      <dsp:spPr>
        <a:xfrm>
          <a:off x="2281813" y="257310"/>
          <a:ext cx="1524190" cy="1219352"/>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t>Rare Books &amp; Manuscripts Library</a:t>
          </a:r>
        </a:p>
      </dsp:txBody>
      <dsp:txXfrm>
        <a:off x="2317527" y="293024"/>
        <a:ext cx="1452762" cy="1147924"/>
      </dsp:txXfrm>
    </dsp:sp>
    <dsp:sp modelId="{D18C0DC1-E2F0-4FEF-88CD-14FCDC3EE4C0}">
      <dsp:nvSpPr>
        <dsp:cNvPr id="0" name=""/>
        <dsp:cNvSpPr/>
      </dsp:nvSpPr>
      <dsp:spPr>
        <a:xfrm rot="17280000">
          <a:off x="3715713" y="1550889"/>
          <a:ext cx="2090695" cy="620563"/>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8EF7E0A-A901-4A4C-8FD6-91A910DF8BD1}">
      <dsp:nvSpPr>
        <dsp:cNvPr id="0" name=""/>
        <dsp:cNvSpPr/>
      </dsp:nvSpPr>
      <dsp:spPr>
        <a:xfrm>
          <a:off x="4321995" y="257310"/>
          <a:ext cx="1524190" cy="1219352"/>
        </a:xfrm>
        <a:prstGeom prst="roundRect">
          <a:avLst>
            <a:gd name="adj" fmla="val 1000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t>Byrd Polar and Climate Research Center Archival Program</a:t>
          </a:r>
        </a:p>
      </dsp:txBody>
      <dsp:txXfrm>
        <a:off x="4357709" y="293024"/>
        <a:ext cx="1452762" cy="1147924"/>
      </dsp:txXfrm>
    </dsp:sp>
    <dsp:sp modelId="{0F7D5F98-0060-4F8C-B8C1-68F46066E783}">
      <dsp:nvSpPr>
        <dsp:cNvPr id="0" name=""/>
        <dsp:cNvSpPr/>
      </dsp:nvSpPr>
      <dsp:spPr>
        <a:xfrm rot="19440000">
          <a:off x="4843580" y="2370333"/>
          <a:ext cx="2090695" cy="620563"/>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06EAE7F-F31F-4478-A64F-C9215DAB9B7D}">
      <dsp:nvSpPr>
        <dsp:cNvPr id="0" name=""/>
        <dsp:cNvSpPr/>
      </dsp:nvSpPr>
      <dsp:spPr>
        <a:xfrm>
          <a:off x="5972537" y="1456498"/>
          <a:ext cx="1524190" cy="1219352"/>
        </a:xfrm>
        <a:prstGeom prst="roundRect">
          <a:avLst>
            <a:gd name="adj" fmla="val 10000"/>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t>Ohio Public Policy Archives</a:t>
          </a:r>
        </a:p>
      </dsp:txBody>
      <dsp:txXfrm>
        <a:off x="6008251" y="1492212"/>
        <a:ext cx="1452762" cy="1147924"/>
      </dsp:txXfrm>
    </dsp:sp>
    <dsp:sp modelId="{EC64D48D-0F54-4BBB-A16C-BBDD29B5C7A6}">
      <dsp:nvSpPr>
        <dsp:cNvPr id="0" name=""/>
        <dsp:cNvSpPr/>
      </dsp:nvSpPr>
      <dsp:spPr>
        <a:xfrm>
          <a:off x="5274388" y="3696221"/>
          <a:ext cx="2090695" cy="620563"/>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5F2EA2A-5CA4-4775-B33D-B51D89C9036C}">
      <dsp:nvSpPr>
        <dsp:cNvPr id="0" name=""/>
        <dsp:cNvSpPr/>
      </dsp:nvSpPr>
      <dsp:spPr>
        <a:xfrm>
          <a:off x="6602988" y="3396827"/>
          <a:ext cx="1524190" cy="121935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575" tIns="28575" rIns="28575" bIns="28575" numCol="1" spcCol="1270" anchor="ctr" anchorCtr="0">
          <a:noAutofit/>
        </a:bodyPr>
        <a:lstStyle/>
        <a:p>
          <a:pPr marL="0" lvl="0" indent="0" algn="ctr" defTabSz="666750">
            <a:lnSpc>
              <a:spcPct val="90000"/>
            </a:lnSpc>
            <a:spcBef>
              <a:spcPct val="0"/>
            </a:spcBef>
            <a:spcAft>
              <a:spcPct val="35000"/>
            </a:spcAft>
            <a:buNone/>
          </a:pPr>
          <a:r>
            <a:rPr lang="en-US" sz="1500" kern="1200" dirty="0"/>
            <a:t>Area Studies</a:t>
          </a:r>
        </a:p>
      </dsp:txBody>
      <dsp:txXfrm>
        <a:off x="6638702" y="3432541"/>
        <a:ext cx="1452762" cy="11479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1798D5-2218-4A47-93E1-5ED327D064DD}">
      <dsp:nvSpPr>
        <dsp:cNvPr id="0" name=""/>
        <dsp:cNvSpPr/>
      </dsp:nvSpPr>
      <dsp:spPr>
        <a:xfrm>
          <a:off x="1519805" y="2247714"/>
          <a:ext cx="1736262" cy="86813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Archival Technical Services Manager</a:t>
          </a:r>
        </a:p>
      </dsp:txBody>
      <dsp:txXfrm>
        <a:off x="1545232" y="2273141"/>
        <a:ext cx="1685408" cy="817277"/>
      </dsp:txXfrm>
    </dsp:sp>
    <dsp:sp modelId="{B1C76BDB-68EE-4F83-A066-892B1B5C3E9A}">
      <dsp:nvSpPr>
        <dsp:cNvPr id="0" name=""/>
        <dsp:cNvSpPr/>
      </dsp:nvSpPr>
      <dsp:spPr>
        <a:xfrm rot="17945813">
          <a:off x="2889231" y="2041748"/>
          <a:ext cx="1428176" cy="32124"/>
        </a:xfrm>
        <a:custGeom>
          <a:avLst/>
          <a:gdLst/>
          <a:ahLst/>
          <a:cxnLst/>
          <a:rect l="0" t="0" r="0" b="0"/>
          <a:pathLst>
            <a:path>
              <a:moveTo>
                <a:pt x="0" y="16062"/>
              </a:moveTo>
              <a:lnTo>
                <a:pt x="1428176" y="1606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67615" y="2022106"/>
        <a:ext cx="71408" cy="71408"/>
      </dsp:txXfrm>
    </dsp:sp>
    <dsp:sp modelId="{E9630793-7563-4995-AFBE-1D9AC1E1DFE5}">
      <dsp:nvSpPr>
        <dsp:cNvPr id="0" name=""/>
        <dsp:cNvSpPr/>
      </dsp:nvSpPr>
      <dsp:spPr>
        <a:xfrm>
          <a:off x="3950572" y="999776"/>
          <a:ext cx="1736262" cy="86813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Intake &amp; Accessioning Lead Archivist*</a:t>
          </a:r>
        </a:p>
      </dsp:txBody>
      <dsp:txXfrm>
        <a:off x="3975999" y="1025203"/>
        <a:ext cx="1685408" cy="817277"/>
      </dsp:txXfrm>
    </dsp:sp>
    <dsp:sp modelId="{EEDC8ADE-324A-41BD-9681-CD26EF8EE938}">
      <dsp:nvSpPr>
        <dsp:cNvPr id="0" name=""/>
        <dsp:cNvSpPr/>
      </dsp:nvSpPr>
      <dsp:spPr>
        <a:xfrm rot="18289469">
          <a:off x="5426008" y="918604"/>
          <a:ext cx="1216158" cy="32124"/>
        </a:xfrm>
        <a:custGeom>
          <a:avLst/>
          <a:gdLst/>
          <a:ahLst/>
          <a:cxnLst/>
          <a:rect l="0" t="0" r="0" b="0"/>
          <a:pathLst>
            <a:path>
              <a:moveTo>
                <a:pt x="0" y="16062"/>
              </a:moveTo>
              <a:lnTo>
                <a:pt x="1216158" y="1606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003683" y="904262"/>
        <a:ext cx="60807" cy="60807"/>
      </dsp:txXfrm>
    </dsp:sp>
    <dsp:sp modelId="{869DAEC2-96E7-4A64-90F0-D305B790745C}">
      <dsp:nvSpPr>
        <dsp:cNvPr id="0" name=""/>
        <dsp:cNvSpPr/>
      </dsp:nvSpPr>
      <dsp:spPr>
        <a:xfrm>
          <a:off x="6381339" y="1425"/>
          <a:ext cx="1736262" cy="86813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Intake &amp; Accessioning Archivist</a:t>
          </a:r>
        </a:p>
      </dsp:txBody>
      <dsp:txXfrm>
        <a:off x="6406766" y="26852"/>
        <a:ext cx="1685408" cy="817277"/>
      </dsp:txXfrm>
    </dsp:sp>
    <dsp:sp modelId="{70C6F073-FA5D-4239-BC81-2D8D4F8822EC}">
      <dsp:nvSpPr>
        <dsp:cNvPr id="0" name=""/>
        <dsp:cNvSpPr/>
      </dsp:nvSpPr>
      <dsp:spPr>
        <a:xfrm>
          <a:off x="5686835" y="1417779"/>
          <a:ext cx="694504" cy="32124"/>
        </a:xfrm>
        <a:custGeom>
          <a:avLst/>
          <a:gdLst/>
          <a:ahLst/>
          <a:cxnLst/>
          <a:rect l="0" t="0" r="0" b="0"/>
          <a:pathLst>
            <a:path>
              <a:moveTo>
                <a:pt x="0" y="16062"/>
              </a:moveTo>
              <a:lnTo>
                <a:pt x="694504" y="1606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016724" y="1416478"/>
        <a:ext cx="34725" cy="34725"/>
      </dsp:txXfrm>
    </dsp:sp>
    <dsp:sp modelId="{424EF1FA-C157-4F56-AE91-308A17292EE0}">
      <dsp:nvSpPr>
        <dsp:cNvPr id="0" name=""/>
        <dsp:cNvSpPr/>
      </dsp:nvSpPr>
      <dsp:spPr>
        <a:xfrm>
          <a:off x="6381339" y="999776"/>
          <a:ext cx="1736262" cy="86813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Accessioning Archivist</a:t>
          </a:r>
        </a:p>
      </dsp:txBody>
      <dsp:txXfrm>
        <a:off x="6406766" y="1025203"/>
        <a:ext cx="1685408" cy="817277"/>
      </dsp:txXfrm>
    </dsp:sp>
    <dsp:sp modelId="{E4A1A0D8-3DD1-4346-A4A1-310DA089644C}">
      <dsp:nvSpPr>
        <dsp:cNvPr id="0" name=""/>
        <dsp:cNvSpPr/>
      </dsp:nvSpPr>
      <dsp:spPr>
        <a:xfrm rot="3310531">
          <a:off x="5426008" y="1916955"/>
          <a:ext cx="1216158" cy="32124"/>
        </a:xfrm>
        <a:custGeom>
          <a:avLst/>
          <a:gdLst/>
          <a:ahLst/>
          <a:cxnLst/>
          <a:rect l="0" t="0" r="0" b="0"/>
          <a:pathLst>
            <a:path>
              <a:moveTo>
                <a:pt x="0" y="16062"/>
              </a:moveTo>
              <a:lnTo>
                <a:pt x="1216158" y="1606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003683" y="1902613"/>
        <a:ext cx="60807" cy="60807"/>
      </dsp:txXfrm>
    </dsp:sp>
    <dsp:sp modelId="{8CFB6370-00DA-47CA-BBC9-88EAEAC26B28}">
      <dsp:nvSpPr>
        <dsp:cNvPr id="0" name=""/>
        <dsp:cNvSpPr/>
      </dsp:nvSpPr>
      <dsp:spPr>
        <a:xfrm>
          <a:off x="6381339" y="1998126"/>
          <a:ext cx="1736262" cy="86813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Accessioning Archivist*</a:t>
          </a:r>
        </a:p>
      </dsp:txBody>
      <dsp:txXfrm>
        <a:off x="6406766" y="2023553"/>
        <a:ext cx="1685408" cy="817277"/>
      </dsp:txXfrm>
    </dsp:sp>
    <dsp:sp modelId="{D45F6A34-2E26-45D9-8EBC-4C8112F3A9D9}">
      <dsp:nvSpPr>
        <dsp:cNvPr id="0" name=""/>
        <dsp:cNvSpPr/>
      </dsp:nvSpPr>
      <dsp:spPr>
        <a:xfrm rot="3654187">
          <a:off x="2889231" y="3289687"/>
          <a:ext cx="1428176" cy="32124"/>
        </a:xfrm>
        <a:custGeom>
          <a:avLst/>
          <a:gdLst/>
          <a:ahLst/>
          <a:cxnLst/>
          <a:rect l="0" t="0" r="0" b="0"/>
          <a:pathLst>
            <a:path>
              <a:moveTo>
                <a:pt x="0" y="16062"/>
              </a:moveTo>
              <a:lnTo>
                <a:pt x="1428176" y="16062"/>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567615" y="3270045"/>
        <a:ext cx="71408" cy="71408"/>
      </dsp:txXfrm>
    </dsp:sp>
    <dsp:sp modelId="{5EA188DD-F6C0-41B5-9F57-1C18C9082C49}">
      <dsp:nvSpPr>
        <dsp:cNvPr id="0" name=""/>
        <dsp:cNvSpPr/>
      </dsp:nvSpPr>
      <dsp:spPr>
        <a:xfrm>
          <a:off x="3950572" y="3495653"/>
          <a:ext cx="1736262" cy="868131"/>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Collections Management Lead Archivist</a:t>
          </a:r>
        </a:p>
      </dsp:txBody>
      <dsp:txXfrm>
        <a:off x="3975999" y="3521080"/>
        <a:ext cx="1685408" cy="817277"/>
      </dsp:txXfrm>
    </dsp:sp>
    <dsp:sp modelId="{18903424-E2D2-486A-84B2-A2BCD95E884E}">
      <dsp:nvSpPr>
        <dsp:cNvPr id="0" name=""/>
        <dsp:cNvSpPr/>
      </dsp:nvSpPr>
      <dsp:spPr>
        <a:xfrm rot="19457599">
          <a:off x="5606444" y="3664069"/>
          <a:ext cx="855285" cy="32124"/>
        </a:xfrm>
        <a:custGeom>
          <a:avLst/>
          <a:gdLst/>
          <a:ahLst/>
          <a:cxnLst/>
          <a:rect l="0" t="0" r="0" b="0"/>
          <a:pathLst>
            <a:path>
              <a:moveTo>
                <a:pt x="0" y="16062"/>
              </a:moveTo>
              <a:lnTo>
                <a:pt x="855285" y="1606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012705" y="3658748"/>
        <a:ext cx="42764" cy="42764"/>
      </dsp:txXfrm>
    </dsp:sp>
    <dsp:sp modelId="{8BF3B45B-2456-4BCA-88D3-C91FC187FEA2}">
      <dsp:nvSpPr>
        <dsp:cNvPr id="0" name=""/>
        <dsp:cNvSpPr/>
      </dsp:nvSpPr>
      <dsp:spPr>
        <a:xfrm>
          <a:off x="6381339" y="2996477"/>
          <a:ext cx="1736262" cy="86813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Collections Management Archivist</a:t>
          </a:r>
        </a:p>
      </dsp:txBody>
      <dsp:txXfrm>
        <a:off x="6406766" y="3021904"/>
        <a:ext cx="1685408" cy="817277"/>
      </dsp:txXfrm>
    </dsp:sp>
    <dsp:sp modelId="{E4BE3B09-8EA9-4BA1-9CD7-424A49FA5F50}">
      <dsp:nvSpPr>
        <dsp:cNvPr id="0" name=""/>
        <dsp:cNvSpPr/>
      </dsp:nvSpPr>
      <dsp:spPr>
        <a:xfrm rot="2142401">
          <a:off x="5606444" y="4163244"/>
          <a:ext cx="855285" cy="32124"/>
        </a:xfrm>
        <a:custGeom>
          <a:avLst/>
          <a:gdLst/>
          <a:ahLst/>
          <a:cxnLst/>
          <a:rect l="0" t="0" r="0" b="0"/>
          <a:pathLst>
            <a:path>
              <a:moveTo>
                <a:pt x="0" y="16062"/>
              </a:moveTo>
              <a:lnTo>
                <a:pt x="855285" y="16062"/>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012705" y="4157924"/>
        <a:ext cx="42764" cy="42764"/>
      </dsp:txXfrm>
    </dsp:sp>
    <dsp:sp modelId="{CC1B9690-DEBE-4743-B802-4C3252C3C54A}">
      <dsp:nvSpPr>
        <dsp:cNvPr id="0" name=""/>
        <dsp:cNvSpPr/>
      </dsp:nvSpPr>
      <dsp:spPr>
        <a:xfrm>
          <a:off x="6381339" y="3994828"/>
          <a:ext cx="1736262" cy="868131"/>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Collections Management Archivist</a:t>
          </a:r>
        </a:p>
      </dsp:txBody>
      <dsp:txXfrm>
        <a:off x="6406766" y="4020255"/>
        <a:ext cx="1685408" cy="817277"/>
      </dsp:txXfrm>
    </dsp:sp>
    <dsp:sp modelId="{F975D0C2-3F8E-4F07-B848-0134A39F9417}">
      <dsp:nvSpPr>
        <dsp:cNvPr id="0" name=""/>
        <dsp:cNvSpPr/>
      </dsp:nvSpPr>
      <dsp:spPr>
        <a:xfrm>
          <a:off x="8117602" y="4412832"/>
          <a:ext cx="694504" cy="32124"/>
        </a:xfrm>
        <a:custGeom>
          <a:avLst/>
          <a:gdLst/>
          <a:ahLst/>
          <a:cxnLst/>
          <a:rect l="0" t="0" r="0" b="0"/>
          <a:pathLst>
            <a:path>
              <a:moveTo>
                <a:pt x="0" y="16062"/>
              </a:moveTo>
              <a:lnTo>
                <a:pt x="694504" y="16062"/>
              </a:lnTo>
            </a:path>
          </a:pathLst>
        </a:custGeom>
        <a:noFill/>
        <a:ln w="12700" cap="flat" cmpd="sng" algn="ctr">
          <a:solidFill>
            <a:schemeClr val="accent4">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8447492" y="4411531"/>
        <a:ext cx="34725" cy="34725"/>
      </dsp:txXfrm>
    </dsp:sp>
    <dsp:sp modelId="{06C1E52F-A163-438D-ACC6-F215C503C997}">
      <dsp:nvSpPr>
        <dsp:cNvPr id="0" name=""/>
        <dsp:cNvSpPr/>
      </dsp:nvSpPr>
      <dsp:spPr>
        <a:xfrm>
          <a:off x="8812107" y="3994828"/>
          <a:ext cx="1736262" cy="868131"/>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t>lots of student employees</a:t>
          </a:r>
        </a:p>
      </dsp:txBody>
      <dsp:txXfrm>
        <a:off x="8837534" y="4020255"/>
        <a:ext cx="1685408" cy="8172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2DFBAB-6ACC-4D48-A1C8-16C697A0E947}">
      <dsp:nvSpPr>
        <dsp:cNvPr id="0" name=""/>
        <dsp:cNvSpPr/>
      </dsp:nvSpPr>
      <dsp:spPr>
        <a:xfrm>
          <a:off x="5469233" y="1509835"/>
          <a:ext cx="4904818" cy="236241"/>
        </a:xfrm>
        <a:custGeom>
          <a:avLst/>
          <a:gdLst/>
          <a:ahLst/>
          <a:cxnLst/>
          <a:rect l="0" t="0" r="0" b="0"/>
          <a:pathLst>
            <a:path>
              <a:moveTo>
                <a:pt x="0" y="0"/>
              </a:moveTo>
              <a:lnTo>
                <a:pt x="0" y="118120"/>
              </a:lnTo>
              <a:lnTo>
                <a:pt x="4904818" y="118120"/>
              </a:lnTo>
              <a:lnTo>
                <a:pt x="4904818" y="2362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9E25C15-657D-4B9C-9A71-10AF85A0E10D}">
      <dsp:nvSpPr>
        <dsp:cNvPr id="0" name=""/>
        <dsp:cNvSpPr/>
      </dsp:nvSpPr>
      <dsp:spPr>
        <a:xfrm>
          <a:off x="5469233" y="1509835"/>
          <a:ext cx="3543618" cy="236241"/>
        </a:xfrm>
        <a:custGeom>
          <a:avLst/>
          <a:gdLst/>
          <a:ahLst/>
          <a:cxnLst/>
          <a:rect l="0" t="0" r="0" b="0"/>
          <a:pathLst>
            <a:path>
              <a:moveTo>
                <a:pt x="0" y="0"/>
              </a:moveTo>
              <a:lnTo>
                <a:pt x="0" y="118120"/>
              </a:lnTo>
              <a:lnTo>
                <a:pt x="3543618" y="118120"/>
              </a:lnTo>
              <a:lnTo>
                <a:pt x="3543618" y="2362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7E4223A-4A54-4555-9FD0-0A81A11FC8AD}">
      <dsp:nvSpPr>
        <dsp:cNvPr id="0" name=""/>
        <dsp:cNvSpPr/>
      </dsp:nvSpPr>
      <dsp:spPr>
        <a:xfrm>
          <a:off x="5469233" y="1509835"/>
          <a:ext cx="2182419" cy="236241"/>
        </a:xfrm>
        <a:custGeom>
          <a:avLst/>
          <a:gdLst/>
          <a:ahLst/>
          <a:cxnLst/>
          <a:rect l="0" t="0" r="0" b="0"/>
          <a:pathLst>
            <a:path>
              <a:moveTo>
                <a:pt x="0" y="0"/>
              </a:moveTo>
              <a:lnTo>
                <a:pt x="0" y="118120"/>
              </a:lnTo>
              <a:lnTo>
                <a:pt x="2182419" y="118120"/>
              </a:lnTo>
              <a:lnTo>
                <a:pt x="2182419" y="2362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8A8BCEE-8D60-4141-97AB-E9FCCC2CEDD8}">
      <dsp:nvSpPr>
        <dsp:cNvPr id="0" name=""/>
        <dsp:cNvSpPr/>
      </dsp:nvSpPr>
      <dsp:spPr>
        <a:xfrm>
          <a:off x="5840470" y="2308555"/>
          <a:ext cx="168743" cy="517480"/>
        </a:xfrm>
        <a:custGeom>
          <a:avLst/>
          <a:gdLst/>
          <a:ahLst/>
          <a:cxnLst/>
          <a:rect l="0" t="0" r="0" b="0"/>
          <a:pathLst>
            <a:path>
              <a:moveTo>
                <a:pt x="0" y="0"/>
              </a:moveTo>
              <a:lnTo>
                <a:pt x="0" y="517480"/>
              </a:lnTo>
              <a:lnTo>
                <a:pt x="168743" y="51748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912E756-46C5-4F53-9861-536926B18820}">
      <dsp:nvSpPr>
        <dsp:cNvPr id="0" name=""/>
        <dsp:cNvSpPr/>
      </dsp:nvSpPr>
      <dsp:spPr>
        <a:xfrm>
          <a:off x="5469233" y="1509835"/>
          <a:ext cx="821219" cy="236241"/>
        </a:xfrm>
        <a:custGeom>
          <a:avLst/>
          <a:gdLst/>
          <a:ahLst/>
          <a:cxnLst/>
          <a:rect l="0" t="0" r="0" b="0"/>
          <a:pathLst>
            <a:path>
              <a:moveTo>
                <a:pt x="0" y="0"/>
              </a:moveTo>
              <a:lnTo>
                <a:pt x="0" y="118120"/>
              </a:lnTo>
              <a:lnTo>
                <a:pt x="821219" y="118120"/>
              </a:lnTo>
              <a:lnTo>
                <a:pt x="821219" y="2362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81DD1B-7601-411C-9426-BCCD7980D723}">
      <dsp:nvSpPr>
        <dsp:cNvPr id="0" name=""/>
        <dsp:cNvSpPr/>
      </dsp:nvSpPr>
      <dsp:spPr>
        <a:xfrm>
          <a:off x="4479270" y="2308555"/>
          <a:ext cx="168743" cy="1316201"/>
        </a:xfrm>
        <a:custGeom>
          <a:avLst/>
          <a:gdLst/>
          <a:ahLst/>
          <a:cxnLst/>
          <a:rect l="0" t="0" r="0" b="0"/>
          <a:pathLst>
            <a:path>
              <a:moveTo>
                <a:pt x="0" y="0"/>
              </a:moveTo>
              <a:lnTo>
                <a:pt x="0" y="1316201"/>
              </a:lnTo>
              <a:lnTo>
                <a:pt x="168743" y="131620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57D7468-825B-494D-A156-EED8623CB158}">
      <dsp:nvSpPr>
        <dsp:cNvPr id="0" name=""/>
        <dsp:cNvSpPr/>
      </dsp:nvSpPr>
      <dsp:spPr>
        <a:xfrm>
          <a:off x="4479270" y="2308555"/>
          <a:ext cx="168743" cy="517480"/>
        </a:xfrm>
        <a:custGeom>
          <a:avLst/>
          <a:gdLst/>
          <a:ahLst/>
          <a:cxnLst/>
          <a:rect l="0" t="0" r="0" b="0"/>
          <a:pathLst>
            <a:path>
              <a:moveTo>
                <a:pt x="0" y="0"/>
              </a:moveTo>
              <a:lnTo>
                <a:pt x="0" y="517480"/>
              </a:lnTo>
              <a:lnTo>
                <a:pt x="168743" y="51748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EEBF8F-610F-42BD-8EEF-DC343A905E6C}">
      <dsp:nvSpPr>
        <dsp:cNvPr id="0" name=""/>
        <dsp:cNvSpPr/>
      </dsp:nvSpPr>
      <dsp:spPr>
        <a:xfrm>
          <a:off x="4929253" y="1509835"/>
          <a:ext cx="539980" cy="236241"/>
        </a:xfrm>
        <a:custGeom>
          <a:avLst/>
          <a:gdLst/>
          <a:ahLst/>
          <a:cxnLst/>
          <a:rect l="0" t="0" r="0" b="0"/>
          <a:pathLst>
            <a:path>
              <a:moveTo>
                <a:pt x="539980" y="0"/>
              </a:moveTo>
              <a:lnTo>
                <a:pt x="539980" y="118120"/>
              </a:lnTo>
              <a:lnTo>
                <a:pt x="0" y="118120"/>
              </a:lnTo>
              <a:lnTo>
                <a:pt x="0" y="2362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DA95476-96E6-4381-92E8-B4D144B57220}">
      <dsp:nvSpPr>
        <dsp:cNvPr id="0" name=""/>
        <dsp:cNvSpPr/>
      </dsp:nvSpPr>
      <dsp:spPr>
        <a:xfrm>
          <a:off x="3118070" y="3107276"/>
          <a:ext cx="168743" cy="517480"/>
        </a:xfrm>
        <a:custGeom>
          <a:avLst/>
          <a:gdLst/>
          <a:ahLst/>
          <a:cxnLst/>
          <a:rect l="0" t="0" r="0" b="0"/>
          <a:pathLst>
            <a:path>
              <a:moveTo>
                <a:pt x="0" y="0"/>
              </a:moveTo>
              <a:lnTo>
                <a:pt x="0" y="517480"/>
              </a:lnTo>
              <a:lnTo>
                <a:pt x="168743" y="51748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D34459A-E99B-49AA-8931-0E71F9BDB872}">
      <dsp:nvSpPr>
        <dsp:cNvPr id="0" name=""/>
        <dsp:cNvSpPr/>
      </dsp:nvSpPr>
      <dsp:spPr>
        <a:xfrm>
          <a:off x="2887454" y="2308555"/>
          <a:ext cx="680599" cy="236241"/>
        </a:xfrm>
        <a:custGeom>
          <a:avLst/>
          <a:gdLst/>
          <a:ahLst/>
          <a:cxnLst/>
          <a:rect l="0" t="0" r="0" b="0"/>
          <a:pathLst>
            <a:path>
              <a:moveTo>
                <a:pt x="0" y="0"/>
              </a:moveTo>
              <a:lnTo>
                <a:pt x="0" y="118120"/>
              </a:lnTo>
              <a:lnTo>
                <a:pt x="680599" y="118120"/>
              </a:lnTo>
              <a:lnTo>
                <a:pt x="680599" y="2362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7291D47-D774-4CEF-A887-CA991A1A5886}">
      <dsp:nvSpPr>
        <dsp:cNvPr id="0" name=""/>
        <dsp:cNvSpPr/>
      </dsp:nvSpPr>
      <dsp:spPr>
        <a:xfrm>
          <a:off x="2206854" y="2308555"/>
          <a:ext cx="680599" cy="236241"/>
        </a:xfrm>
        <a:custGeom>
          <a:avLst/>
          <a:gdLst/>
          <a:ahLst/>
          <a:cxnLst/>
          <a:rect l="0" t="0" r="0" b="0"/>
          <a:pathLst>
            <a:path>
              <a:moveTo>
                <a:pt x="680599" y="0"/>
              </a:moveTo>
              <a:lnTo>
                <a:pt x="680599" y="118120"/>
              </a:lnTo>
              <a:lnTo>
                <a:pt x="0" y="118120"/>
              </a:lnTo>
              <a:lnTo>
                <a:pt x="0" y="23624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B7B40F9-BD5B-467E-9461-546E9FE72D5A}">
      <dsp:nvSpPr>
        <dsp:cNvPr id="0" name=""/>
        <dsp:cNvSpPr/>
      </dsp:nvSpPr>
      <dsp:spPr>
        <a:xfrm>
          <a:off x="2887454" y="1509835"/>
          <a:ext cx="2581779" cy="236241"/>
        </a:xfrm>
        <a:custGeom>
          <a:avLst/>
          <a:gdLst/>
          <a:ahLst/>
          <a:cxnLst/>
          <a:rect l="0" t="0" r="0" b="0"/>
          <a:pathLst>
            <a:path>
              <a:moveTo>
                <a:pt x="2581779" y="0"/>
              </a:moveTo>
              <a:lnTo>
                <a:pt x="2581779" y="118120"/>
              </a:lnTo>
              <a:lnTo>
                <a:pt x="0" y="118120"/>
              </a:lnTo>
              <a:lnTo>
                <a:pt x="0" y="2362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02FDEE3-6145-41F1-B4C6-7321C548A45C}">
      <dsp:nvSpPr>
        <dsp:cNvPr id="0" name=""/>
        <dsp:cNvSpPr/>
      </dsp:nvSpPr>
      <dsp:spPr>
        <a:xfrm>
          <a:off x="114431" y="2308555"/>
          <a:ext cx="168743" cy="1316201"/>
        </a:xfrm>
        <a:custGeom>
          <a:avLst/>
          <a:gdLst/>
          <a:ahLst/>
          <a:cxnLst/>
          <a:rect l="0" t="0" r="0" b="0"/>
          <a:pathLst>
            <a:path>
              <a:moveTo>
                <a:pt x="0" y="0"/>
              </a:moveTo>
              <a:lnTo>
                <a:pt x="0" y="1316201"/>
              </a:lnTo>
              <a:lnTo>
                <a:pt x="168743" y="1316201"/>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F39DD49-8561-49B2-B2AD-02DFDB95DB15}">
      <dsp:nvSpPr>
        <dsp:cNvPr id="0" name=""/>
        <dsp:cNvSpPr/>
      </dsp:nvSpPr>
      <dsp:spPr>
        <a:xfrm>
          <a:off x="114431" y="2308555"/>
          <a:ext cx="168743" cy="517480"/>
        </a:xfrm>
        <a:custGeom>
          <a:avLst/>
          <a:gdLst/>
          <a:ahLst/>
          <a:cxnLst/>
          <a:rect l="0" t="0" r="0" b="0"/>
          <a:pathLst>
            <a:path>
              <a:moveTo>
                <a:pt x="0" y="0"/>
              </a:moveTo>
              <a:lnTo>
                <a:pt x="0" y="517480"/>
              </a:lnTo>
              <a:lnTo>
                <a:pt x="168743" y="51748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6978310-B7C9-4FA3-BF32-5712C1270B48}">
      <dsp:nvSpPr>
        <dsp:cNvPr id="0" name=""/>
        <dsp:cNvSpPr/>
      </dsp:nvSpPr>
      <dsp:spPr>
        <a:xfrm>
          <a:off x="564415" y="1509835"/>
          <a:ext cx="4904818" cy="236241"/>
        </a:xfrm>
        <a:custGeom>
          <a:avLst/>
          <a:gdLst/>
          <a:ahLst/>
          <a:cxnLst/>
          <a:rect l="0" t="0" r="0" b="0"/>
          <a:pathLst>
            <a:path>
              <a:moveTo>
                <a:pt x="4904818" y="0"/>
              </a:moveTo>
              <a:lnTo>
                <a:pt x="4904818" y="118120"/>
              </a:lnTo>
              <a:lnTo>
                <a:pt x="0" y="118120"/>
              </a:lnTo>
              <a:lnTo>
                <a:pt x="0" y="23624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9F8240-9943-47D7-AEAD-A6774F121843}">
      <dsp:nvSpPr>
        <dsp:cNvPr id="0" name=""/>
        <dsp:cNvSpPr/>
      </dsp:nvSpPr>
      <dsp:spPr>
        <a:xfrm>
          <a:off x="4906754" y="947356"/>
          <a:ext cx="1124958" cy="5624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Director, Special Collections and Archives</a:t>
          </a:r>
        </a:p>
      </dsp:txBody>
      <dsp:txXfrm>
        <a:off x="4906754" y="947356"/>
        <a:ext cx="1124958" cy="562479"/>
      </dsp:txXfrm>
    </dsp:sp>
    <dsp:sp modelId="{001D360D-D6E1-4B2D-9705-BCBFA07B14A0}">
      <dsp:nvSpPr>
        <dsp:cNvPr id="0" name=""/>
        <dsp:cNvSpPr/>
      </dsp:nvSpPr>
      <dsp:spPr>
        <a:xfrm>
          <a:off x="1936" y="1746076"/>
          <a:ext cx="1124958" cy="5624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University Archivist</a:t>
          </a:r>
        </a:p>
      </dsp:txBody>
      <dsp:txXfrm>
        <a:off x="1936" y="1746076"/>
        <a:ext cx="1124958" cy="562479"/>
      </dsp:txXfrm>
    </dsp:sp>
    <dsp:sp modelId="{CE953EC0-A46C-4CD1-86DD-4017071C0A66}">
      <dsp:nvSpPr>
        <dsp:cNvPr id="0" name=""/>
        <dsp:cNvSpPr/>
      </dsp:nvSpPr>
      <dsp:spPr>
        <a:xfrm>
          <a:off x="283175" y="2544797"/>
          <a:ext cx="1124958" cy="5624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Collections Archivist</a:t>
          </a:r>
        </a:p>
      </dsp:txBody>
      <dsp:txXfrm>
        <a:off x="283175" y="2544797"/>
        <a:ext cx="1124958" cy="562479"/>
      </dsp:txXfrm>
    </dsp:sp>
    <dsp:sp modelId="{F75104CD-3B30-4668-873B-25EDC62E1B72}">
      <dsp:nvSpPr>
        <dsp:cNvPr id="0" name=""/>
        <dsp:cNvSpPr/>
      </dsp:nvSpPr>
      <dsp:spPr>
        <a:xfrm>
          <a:off x="283175" y="3343517"/>
          <a:ext cx="1124958" cy="5624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Student Life Archivist</a:t>
          </a:r>
        </a:p>
      </dsp:txBody>
      <dsp:txXfrm>
        <a:off x="283175" y="3343517"/>
        <a:ext cx="1124958" cy="562479"/>
      </dsp:txXfrm>
    </dsp:sp>
    <dsp:sp modelId="{E3620CD3-EBF4-4519-9BEF-7A250C24456A}">
      <dsp:nvSpPr>
        <dsp:cNvPr id="0" name=""/>
        <dsp:cNvSpPr/>
      </dsp:nvSpPr>
      <dsp:spPr>
        <a:xfrm>
          <a:off x="2324975" y="1746076"/>
          <a:ext cx="1124958" cy="5624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Curator, Iowa Women’s Archives</a:t>
          </a:r>
        </a:p>
      </dsp:txBody>
      <dsp:txXfrm>
        <a:off x="2324975" y="1746076"/>
        <a:ext cx="1124958" cy="562479"/>
      </dsp:txXfrm>
    </dsp:sp>
    <dsp:sp modelId="{2CF49638-72CA-42E7-84F2-771E6F0A40BF}">
      <dsp:nvSpPr>
        <dsp:cNvPr id="0" name=""/>
        <dsp:cNvSpPr/>
      </dsp:nvSpPr>
      <dsp:spPr>
        <a:xfrm>
          <a:off x="1644375" y="2544797"/>
          <a:ext cx="1124958" cy="5624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Women in Politics Archivist</a:t>
          </a:r>
        </a:p>
      </dsp:txBody>
      <dsp:txXfrm>
        <a:off x="1644375" y="2544797"/>
        <a:ext cx="1124958" cy="562479"/>
      </dsp:txXfrm>
    </dsp:sp>
    <dsp:sp modelId="{55D38EB1-4D29-4845-9557-B8CEF69226F1}">
      <dsp:nvSpPr>
        <dsp:cNvPr id="0" name=""/>
        <dsp:cNvSpPr/>
      </dsp:nvSpPr>
      <dsp:spPr>
        <a:xfrm>
          <a:off x="3005575" y="2544797"/>
          <a:ext cx="1124958" cy="5624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Assistant Curator</a:t>
          </a:r>
        </a:p>
      </dsp:txBody>
      <dsp:txXfrm>
        <a:off x="3005575" y="2544797"/>
        <a:ext cx="1124958" cy="562479"/>
      </dsp:txXfrm>
    </dsp:sp>
    <dsp:sp modelId="{7BB9BB6A-01DF-4939-BCBA-99A2377FC936}">
      <dsp:nvSpPr>
        <dsp:cNvPr id="0" name=""/>
        <dsp:cNvSpPr/>
      </dsp:nvSpPr>
      <dsp:spPr>
        <a:xfrm>
          <a:off x="3286814" y="3343517"/>
          <a:ext cx="1124958" cy="5624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Collections Archivist</a:t>
          </a:r>
        </a:p>
      </dsp:txBody>
      <dsp:txXfrm>
        <a:off x="3286814" y="3343517"/>
        <a:ext cx="1124958" cy="562479"/>
      </dsp:txXfrm>
    </dsp:sp>
    <dsp:sp modelId="{77D2CD8B-07FA-4530-A671-B8192029D59B}">
      <dsp:nvSpPr>
        <dsp:cNvPr id="0" name=""/>
        <dsp:cNvSpPr/>
      </dsp:nvSpPr>
      <dsp:spPr>
        <a:xfrm>
          <a:off x="4366774" y="1746076"/>
          <a:ext cx="1124958" cy="5624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Processing Coordinator Archivist</a:t>
          </a:r>
        </a:p>
      </dsp:txBody>
      <dsp:txXfrm>
        <a:off x="4366774" y="1746076"/>
        <a:ext cx="1124958" cy="562479"/>
      </dsp:txXfrm>
    </dsp:sp>
    <dsp:sp modelId="{5B237618-A9B5-4A10-811E-7303E5326A4A}">
      <dsp:nvSpPr>
        <dsp:cNvPr id="0" name=""/>
        <dsp:cNvSpPr/>
      </dsp:nvSpPr>
      <dsp:spPr>
        <a:xfrm>
          <a:off x="4648014" y="2544797"/>
          <a:ext cx="1124958" cy="5624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Collections Archivist</a:t>
          </a:r>
        </a:p>
      </dsp:txBody>
      <dsp:txXfrm>
        <a:off x="4648014" y="2544797"/>
        <a:ext cx="1124958" cy="562479"/>
      </dsp:txXfrm>
    </dsp:sp>
    <dsp:sp modelId="{7A4DAD69-F06B-4549-8C84-AC713E22D704}">
      <dsp:nvSpPr>
        <dsp:cNvPr id="0" name=""/>
        <dsp:cNvSpPr/>
      </dsp:nvSpPr>
      <dsp:spPr>
        <a:xfrm>
          <a:off x="4648014" y="3343517"/>
          <a:ext cx="1124958" cy="5624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err="1"/>
            <a:t>Sackner</a:t>
          </a:r>
          <a:r>
            <a:rPr lang="en-US" sz="1200" kern="1200"/>
            <a:t> Archive Project Coordinator</a:t>
          </a:r>
        </a:p>
      </dsp:txBody>
      <dsp:txXfrm>
        <a:off x="4648014" y="3343517"/>
        <a:ext cx="1124958" cy="562479"/>
      </dsp:txXfrm>
    </dsp:sp>
    <dsp:sp modelId="{B72373AE-7388-4AA2-AD4C-305ED22B8836}">
      <dsp:nvSpPr>
        <dsp:cNvPr id="0" name=""/>
        <dsp:cNvSpPr/>
      </dsp:nvSpPr>
      <dsp:spPr>
        <a:xfrm>
          <a:off x="5727974" y="1746076"/>
          <a:ext cx="1124958" cy="5624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Digital Preservation Librarian</a:t>
          </a:r>
        </a:p>
      </dsp:txBody>
      <dsp:txXfrm>
        <a:off x="5727974" y="1746076"/>
        <a:ext cx="1124958" cy="562479"/>
      </dsp:txXfrm>
    </dsp:sp>
    <dsp:sp modelId="{1BC52B17-69A0-4950-9043-7E8142F0A498}">
      <dsp:nvSpPr>
        <dsp:cNvPr id="0" name=""/>
        <dsp:cNvSpPr/>
      </dsp:nvSpPr>
      <dsp:spPr>
        <a:xfrm>
          <a:off x="6009214" y="2544797"/>
          <a:ext cx="1124958" cy="5624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Digital Projects Librarian</a:t>
          </a:r>
        </a:p>
      </dsp:txBody>
      <dsp:txXfrm>
        <a:off x="6009214" y="2544797"/>
        <a:ext cx="1124958" cy="562479"/>
      </dsp:txXfrm>
    </dsp:sp>
    <dsp:sp modelId="{731C9B6F-470D-46AE-B293-30BFB2CD3AC1}">
      <dsp:nvSpPr>
        <dsp:cNvPr id="0" name=""/>
        <dsp:cNvSpPr/>
      </dsp:nvSpPr>
      <dsp:spPr>
        <a:xfrm>
          <a:off x="7089174" y="1746076"/>
          <a:ext cx="1124958" cy="5624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Outreach and Instruction (3)</a:t>
          </a:r>
        </a:p>
      </dsp:txBody>
      <dsp:txXfrm>
        <a:off x="7089174" y="1746076"/>
        <a:ext cx="1124958" cy="562479"/>
      </dsp:txXfrm>
    </dsp:sp>
    <dsp:sp modelId="{47554EF0-B87F-4DBD-930A-C6CECD5DAA69}">
      <dsp:nvSpPr>
        <dsp:cNvPr id="0" name=""/>
        <dsp:cNvSpPr/>
      </dsp:nvSpPr>
      <dsp:spPr>
        <a:xfrm>
          <a:off x="8450373" y="1746076"/>
          <a:ext cx="1124958" cy="5624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Public Services (2)</a:t>
          </a:r>
        </a:p>
      </dsp:txBody>
      <dsp:txXfrm>
        <a:off x="8450373" y="1746076"/>
        <a:ext cx="1124958" cy="562479"/>
      </dsp:txXfrm>
    </dsp:sp>
    <dsp:sp modelId="{29C30FFE-2C95-4056-AB80-19D881B401C3}">
      <dsp:nvSpPr>
        <dsp:cNvPr id="0" name=""/>
        <dsp:cNvSpPr/>
      </dsp:nvSpPr>
      <dsp:spPr>
        <a:xfrm>
          <a:off x="9811573" y="1746076"/>
          <a:ext cx="1124958" cy="56247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a:t>Curators (4)</a:t>
          </a:r>
        </a:p>
      </dsp:txBody>
      <dsp:txXfrm>
        <a:off x="9811573" y="1746076"/>
        <a:ext cx="1124958" cy="562479"/>
      </dsp:txXfrm>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screenshot of the Accessioning for Access guidelines. The columns read from level 0 to level 4 (depths of processing) and the rows read from smaller than 0.21 to 0.21-0.84 to 0.84-1 to 1-5 to more than 5 (linear feet). The table is then filled in with yes, maybe, or no.</a:t>
            </a:r>
          </a:p>
        </p:txBody>
      </p:sp>
      <p:sp>
        <p:nvSpPr>
          <p:cNvPr id="4" name="Slide Number Placeholder 3"/>
          <p:cNvSpPr>
            <a:spLocks noGrp="1"/>
          </p:cNvSpPr>
          <p:nvPr>
            <p:ph type="sldNum" sz="quarter" idx="10"/>
          </p:nvPr>
        </p:nvSpPr>
        <p:spPr/>
        <p:txBody>
          <a:bodyPr/>
          <a:lstStyle/>
          <a:p>
            <a:fld id="{24A6D18E-8B09-B24B-9169-4FC527B8D84F}" type="slidenum">
              <a:rPr lang="en-US" smtClean="0"/>
              <a:pPr/>
              <a:t>19</a:t>
            </a:fld>
            <a:endParaRPr lang="en-US"/>
          </a:p>
        </p:txBody>
      </p:sp>
    </p:spTree>
    <p:extLst>
      <p:ext uri="{BB962C8B-B14F-4D97-AF65-F5344CB8AC3E}">
        <p14:creationId xmlns:p14="http://schemas.microsoft.com/office/powerpoint/2010/main" val="1618986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Good morning; and my apologies for not being able to be there in person this morning. I’m Cate Putirskis, currently the manager of the Archival Technical Services unit at the Ohio State University Libraries.  My accessioning experience began around 2008 at North Carolina State University, where accessioning for the University Archives was one of my regular responsibilities. At Ohio State, I have built (and re-built) the accessioning program, and along with Rosalie, I have been a member of the National Best Practices for Archival Accessioning Working Group for the past three years.   </a:t>
            </a:r>
          </a:p>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 </a:t>
            </a:r>
          </a:p>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I’m going to talk today about the process of rebuilding our accessioning program, including the challenges that prompted this choice and factors I used to determine what should change to yield a more effective program. I encourage you to consider which components of our rebuilding might also contribute to more effective accessioning at your institution.</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5821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c1aac4e42a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c1aac4e42a_2_0: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Starting with a bit of context: Special Collections &amp; Area Studies at Ohio State is a large operation; there are 8 separate collecting units. Several units have multiple curators, who each have their own collecting programs.  The Archival Technical Services unit is a separate, centralized department that directly manages and provides tech services operations for six of the 8 collecting units, which is 11 total curators and librarians.</a:t>
            </a:r>
          </a:p>
          <a:p>
            <a:pPr marL="4572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There are also two SPECIAL COLLECTIONS units that have their own tech services folks (which is the University Archives &amp; the Cartoon Library).  Archival Technical Services—or, ATS, as I’ll refer to us going forward—generally does not work on collections for these units.  </a:t>
            </a:r>
          </a:p>
          <a:p>
            <a:pPr marL="4572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It‘s complicated--and busy!</a:t>
            </a:r>
          </a:p>
        </p:txBody>
      </p:sp>
      <p:sp>
        <p:nvSpPr>
          <p:cNvPr id="217" name="Google Shape;217;g2c1aac4e42a_2_0: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The scope of tech services varies by institution, so for context of ATS’s responsibilities, this is the scope of work I am referring to.</a:t>
            </a:r>
          </a:p>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  </a:t>
            </a:r>
          </a:p>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I will share more about our unit structure and positions in a bit.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802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c1aac4e42a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2c1aac4e42a_2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Prior to 2013, most Special Collections units did not have dedicated tech services support.  Some units had previously had contingent or project-based positions, and in others, the curatorial positions did occasional tech services work if their time allowed.  </a:t>
            </a:r>
          </a:p>
          <a:p>
            <a:pPr marL="4572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As of 2013, the six Special Collections units ATS now supports held approximately 3000 archival collections (comprising about 45,000 cubic feet). About 200 of these had been described in a format researchers could access (such as an online finding aid), and most had not been accessioned.  About 2800 collections were largely or completely inaccessible.  Donor agreements, deeds of gift, and purchase documentation did exist for most acquisitions, though.</a:t>
            </a:r>
          </a:p>
          <a:p>
            <a:pPr marL="0" lvl="0" indent="0" algn="l" rtl="0">
              <a:spcBef>
                <a:spcPts val="0"/>
              </a:spcBef>
              <a:spcAft>
                <a:spcPts val="0"/>
              </a:spcAft>
              <a:buNone/>
            </a:pPr>
            <a:endParaRPr dirty="0"/>
          </a:p>
        </p:txBody>
      </p:sp>
      <p:sp>
        <p:nvSpPr>
          <p:cNvPr id="224" name="Google Shape;224;g2c1aac4e42a_2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c1aac4e42a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2c1aac4e42a_2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In 2013, a permanent program to manage tech services activities for Special Collections was created, which is what brought me to Ohio State.</a:t>
            </a:r>
          </a:p>
          <a:p>
            <a:pPr marL="4572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The program focused initially on those 2800 under-described or inaccessible collections, with about a third made fully accessible to users by 2020.  Positions were mostly contingent during this period, and staffing levels fluctuated between 1 and 11, with 5 to 6 positions being the average staffing level.</a:t>
            </a:r>
          </a:p>
          <a:p>
            <a:pPr marL="4572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The first accessioning program was established in 2014; with up to two positions working on accessioning, depending on overall unit staff size.  During this time, the accessioning program focused on completing donation documents, administrative processes, and physical stabilization for each new acquisition.  Preliminary description (or, description for access, as I’ll refer to it going forward) was completed for some of these accessions, but not most.</a:t>
            </a:r>
          </a:p>
          <a:p>
            <a:pPr marL="4572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By 2020, new collecting was </a:t>
            </a:r>
            <a:r>
              <a:rPr lang="en-US" sz="1800" i="1" dirty="0">
                <a:effectLst/>
                <a:latin typeface="Calibri" panose="020F0502020204030204" pitchFamily="34" charset="0"/>
                <a:ea typeface="Calibri" panose="020F0502020204030204" pitchFamily="34" charset="0"/>
                <a:cs typeface="Arial" panose="020B0604020202020204" pitchFamily="34" charset="0"/>
              </a:rPr>
              <a:t>significantly</a:t>
            </a:r>
            <a:r>
              <a:rPr lang="en-US" sz="1800" dirty="0">
                <a:effectLst/>
                <a:latin typeface="Calibri" panose="020F0502020204030204" pitchFamily="34" charset="0"/>
                <a:ea typeface="Calibri" panose="020F0502020204030204" pitchFamily="34" charset="0"/>
                <a:cs typeface="Arial" panose="020B0604020202020204" pitchFamily="34" charset="0"/>
              </a:rPr>
              <a:t> outpacing ATS’s accessioning turn around year over year, and our accessioning program was growing a new backlog of inaccessible collections.</a:t>
            </a:r>
          </a:p>
          <a:p>
            <a:pPr marL="0" lvl="0" indent="0" algn="l" rtl="0">
              <a:spcBef>
                <a:spcPts val="0"/>
              </a:spcBef>
              <a:spcAft>
                <a:spcPts val="0"/>
              </a:spcAft>
              <a:buNone/>
            </a:pPr>
            <a:endParaRPr dirty="0"/>
          </a:p>
        </p:txBody>
      </p:sp>
      <p:sp>
        <p:nvSpPr>
          <p:cNvPr id="224" name="Google Shape;224;g2c1aac4e42a_2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88342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By 2020, the project-based contingent staffing model of the prior six years ended.  Three permanent positions had replaced contingent roles between 2016 and 2019, and four additional permanent positions were allocated to ATS in 2020.</a:t>
            </a:r>
          </a:p>
          <a:p>
            <a:pPr marL="4572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This brought the permanent staff of the unit to eight, and with it the question of what job responsibilities each of those eight positions should hold.  Most unit operations were running successfully by this time, with the exception of accessioning.  Internally, it was clear that accessioning needed more resources.</a:t>
            </a:r>
          </a:p>
          <a:p>
            <a:pPr marL="4572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Not unsurprisingly, when I consulted with Special Collections, they agreed.  Their efforts to build and diversify holdings and respond to user needs through collecting were not being adequately supported by ATS’s accessioning program.  These colleagues also requested more resources for accessioning.</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77942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c1aac4e42a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c1aac4e42a_2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With consensus to rebuild our accessioning program, I considered the challenges of our existing program.  The lack of staffing for accessioning was a factor, but so was the actual work being done—and not done—during accessioning.  Better prioritization for our accessioning staffing was also necessary.</a:t>
            </a: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 </a:t>
            </a:r>
          </a:p>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If any of these challenges sound familiar at your institution, I encourage you to also consider these factors.  I’ll explain how reviewing each of these areas determined how to structure our re-built program.</a:t>
            </a:r>
          </a:p>
          <a:p>
            <a:pPr marL="0" lvl="0" indent="0" algn="l" rtl="0">
              <a:spcBef>
                <a:spcPts val="0"/>
              </a:spcBef>
              <a:spcAft>
                <a:spcPts val="0"/>
              </a:spcAft>
              <a:buNone/>
            </a:pPr>
            <a:endParaRPr dirty="0"/>
          </a:p>
        </p:txBody>
      </p:sp>
      <p:sp>
        <p:nvSpPr>
          <p:cNvPr id="231" name="Google Shape;231;g2c1aac4e42a_2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195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c1aac4e42a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c1aac4e42a_2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The first step was to define the scope of accessioning.  What work tasks do we mean when we use the term “accessioning”?</a:t>
            </a:r>
          </a:p>
          <a:p>
            <a:pPr marL="4572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Special Collections colleagues are responsible for selecting new acquisitions, and for the majority of direct contact with their donors.</a:t>
            </a:r>
          </a:p>
          <a:p>
            <a:pPr marL="4572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ATS is responsible for most other tasks to bring new acquisitions in, which we call “intake.”  This division of responsibilities had been in place since the establishment of the accessioning program in 2014, and in most years, about three-quarters of the amount of the total time allocated for accessioning was </a:t>
            </a:r>
            <a:r>
              <a:rPr lang="en-US" sz="1800" i="1" dirty="0">
                <a:effectLst/>
                <a:latin typeface="Calibri" panose="020F0502020204030204" pitchFamily="34" charset="0"/>
                <a:ea typeface="Calibri" panose="020F0502020204030204" pitchFamily="34" charset="0"/>
                <a:cs typeface="Arial" panose="020B0604020202020204" pitchFamily="34" charset="0"/>
              </a:rPr>
              <a:t>actually</a:t>
            </a:r>
            <a:r>
              <a:rPr lang="en-US" sz="1800" dirty="0">
                <a:effectLst/>
                <a:latin typeface="Calibri" panose="020F0502020204030204" pitchFamily="34" charset="0"/>
                <a:ea typeface="Calibri" panose="020F0502020204030204" pitchFamily="34" charset="0"/>
                <a:cs typeface="Arial" panose="020B0604020202020204" pitchFamily="34" charset="0"/>
              </a:rPr>
              <a:t> being spent on these necessary but often time-consuming intake tasks.  This needed to be accounted for in the rebuild of the accessioning program.</a:t>
            </a:r>
          </a:p>
          <a:p>
            <a:pPr marL="4572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While intake and accessioning are differentiated groups of activities at Ohio State, they remain part of the same continuous workflow. Understanding how much time is actually going to the intake portion of your accessioning workflows may help reveal if you also have an imbalance of resources in this area.</a:t>
            </a:r>
          </a:p>
          <a:p>
            <a:pPr marL="0" lvl="0" indent="0" algn="l" rtl="0">
              <a:spcBef>
                <a:spcPts val="0"/>
              </a:spcBef>
              <a:spcAft>
                <a:spcPts val="0"/>
              </a:spcAft>
              <a:buNone/>
            </a:pPr>
            <a:endParaRPr dirty="0"/>
          </a:p>
        </p:txBody>
      </p:sp>
      <p:sp>
        <p:nvSpPr>
          <p:cNvPr id="231" name="Google Shape;231;g2c1aac4e42a_2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97670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2c1aac4e42a_2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2c1aac4e42a_2_1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The next step was to answer the question: when is accessioning “done”?</a:t>
            </a:r>
          </a:p>
          <a:p>
            <a:pPr marL="4572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Prior to 2020, our answer was when intake and an accession record were complete, with accession and collection numbers assigned.  With those identifiers, physical materials could be shelved and minimal descriptive records created and stored in our content management systems.  Further work—including most description and processing—was often intentionally deferred and routed to other queues in ATS.</a:t>
            </a: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 </a:t>
            </a: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From the perspective of managing archival workflows, this answer made sense in ATS.  However, for our colleagues in Special Collections, this answer meant that the majority of materials they acquired were going into backlogs, not being described and made available to users.  The rebuilt accessioning program needed to answer the question of when accessioning is done in a way that made sense for both ATS </a:t>
            </a:r>
            <a:r>
              <a:rPr lang="en-US" sz="1800" i="1" dirty="0">
                <a:effectLst/>
                <a:latin typeface="Calibri" panose="020F0502020204030204" pitchFamily="34" charset="0"/>
                <a:ea typeface="Calibri" panose="020F0502020204030204" pitchFamily="34" charset="0"/>
                <a:cs typeface="Arial" panose="020B0604020202020204" pitchFamily="34" charset="0"/>
              </a:rPr>
              <a:t>and</a:t>
            </a:r>
            <a:r>
              <a:rPr lang="en-US" sz="1800" dirty="0">
                <a:effectLst/>
                <a:latin typeface="Calibri" panose="020F0502020204030204" pitchFamily="34" charset="0"/>
                <a:ea typeface="Calibri" panose="020F0502020204030204" pitchFamily="34" charset="0"/>
                <a:cs typeface="Arial" panose="020B0604020202020204" pitchFamily="34" charset="0"/>
              </a:rPr>
              <a:t> Special Collections.</a:t>
            </a:r>
          </a:p>
          <a:p>
            <a:pPr marL="45720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Arial" panose="020B0604020202020204" pitchFamily="34" charset="0"/>
              </a:rPr>
              <a:t> </a:t>
            </a:r>
          </a:p>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Description for access is now the minimum for all accessions.  If the acquisition is small enough in size and/or prioritized by a curator at the time of arrival, processing occurs as a part of accessioning.  If the acquisition is larger, processing does not occur, but a detailed enough description and container list are created that processing—while still always optional in the future—should be unnecessary for access to any collection.</a:t>
            </a:r>
            <a:endParaRPr dirty="0"/>
          </a:p>
        </p:txBody>
      </p:sp>
      <p:sp>
        <p:nvSpPr>
          <p:cNvPr id="231" name="Google Shape;231;g2c1aac4e42a_2_1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33</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5" name="Google Shape;105;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c1aac4e42a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2c1aac4e42a_2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Your institution’s answer to when accessioning is done may be different than ours, but having that answer is a key factor in determining the staffing resources needed to execute the work, which was my next step.</a:t>
            </a:r>
          </a:p>
          <a:p>
            <a:pPr marL="4572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With our revised definition of the scope and products of our accessioning program, I used as many metrics and data points from 2014-2020 as I could find to determine what our actual accessioning staffing level should be.  These included: </a:t>
            </a:r>
          </a:p>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 Yearly collecting volumes of every unit; </a:t>
            </a:r>
          </a:p>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 Time needed for intake; </a:t>
            </a:r>
          </a:p>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 Time spent on accessioning under our initial workflows </a:t>
            </a:r>
          </a:p>
          <a:p>
            <a:pPr marL="457200" marR="0" indent="0">
              <a:lnSpc>
                <a:spcPct val="107000"/>
              </a:lnSpc>
              <a:spcBef>
                <a:spcPts val="0"/>
              </a:spcBef>
              <a:spcAft>
                <a:spcPts val="800"/>
              </a:spcAft>
              <a:buFontTx/>
              <a:buNone/>
            </a:pPr>
            <a:r>
              <a:rPr lang="en-US" sz="1800" dirty="0">
                <a:effectLst/>
                <a:latin typeface="Calibri" panose="020F0502020204030204" pitchFamily="34" charset="0"/>
                <a:ea typeface="Calibri" panose="020F0502020204030204" pitchFamily="34" charset="0"/>
                <a:cs typeface="Arial" panose="020B0604020202020204" pitchFamily="34" charset="0"/>
              </a:rPr>
              <a:t>- And projected time to accession under our expanded workflows</a:t>
            </a:r>
          </a:p>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This analysis determined that four of the eight positions in ATS needed to be in the rebuilt </a:t>
            </a:r>
            <a:r>
              <a:rPr lang="en-US" sz="1800" dirty="0" err="1">
                <a:effectLst/>
                <a:latin typeface="Calibri" panose="020F0502020204030204" pitchFamily="34" charset="0"/>
                <a:ea typeface="Calibri" panose="020F0502020204030204" pitchFamily="34" charset="0"/>
                <a:cs typeface="Arial" panose="020B0604020202020204" pitchFamily="34" charset="0"/>
              </a:rPr>
              <a:t>accessiong</a:t>
            </a:r>
            <a:r>
              <a:rPr lang="en-US" sz="1800" dirty="0">
                <a:effectLst/>
                <a:latin typeface="Calibri" panose="020F0502020204030204" pitchFamily="34" charset="0"/>
                <a:ea typeface="Calibri" panose="020F0502020204030204" pitchFamily="34" charset="0"/>
                <a:cs typeface="Arial" panose="020B0604020202020204" pitchFamily="34" charset="0"/>
              </a:rPr>
              <a:t> program in order to effectively meet institutional needs and expectations.</a:t>
            </a:r>
          </a:p>
          <a:p>
            <a:pPr marL="0" lvl="0" indent="0" algn="l" rtl="0">
              <a:spcBef>
                <a:spcPts val="0"/>
              </a:spcBef>
              <a:spcAft>
                <a:spcPts val="0"/>
              </a:spcAft>
              <a:buNone/>
            </a:pPr>
            <a:endParaRPr dirty="0"/>
          </a:p>
        </p:txBody>
      </p:sp>
      <p:sp>
        <p:nvSpPr>
          <p:cNvPr id="224" name="Google Shape;224;g2c1aac4e42a_2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85766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This is the ATS unit structure now.  Positions are arranged in two program areas: Intake &amp; Accessioning (responsible for everything mentioned on the previous few slides), and Collections Management, which is responsible for the remainder of the lifetime needs of collections, include processing, if/when requested.  Existing ATS staff were each in positions that transferred well into this structure, with two moved to the Intake &amp; Accessioning program, and one to the Collections Management program.  This left two openings in each program area.</a:t>
            </a:r>
          </a:p>
          <a:p>
            <a:pPr marL="4572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Quick note about the Special Collections Cataloging program, which is fully integrated into our unit workflows.  They do all of the accessioning for materials that are cataloged (and they share an office with us), so we consider them operationally a part of our unit, though administratively they do not report through us.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65615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c1aac4e42a_2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c1aac4e42a_2_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The final step of rebuilding the accessioning program was establishing a prioritization system. Special Collections identified the needs for a better accessioning requesting system, and better transparency about where each acquisition was in the overall queue.  ATS needed more structure to manage 11 competing collecting streams. </a:t>
            </a:r>
          </a:p>
          <a:p>
            <a:pPr marL="4572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An underused prioritization policy was updated to require curators to identify each acquisition’s general priority at the point of arrival. If an accession was needed by a certain date, communicating that to ATS was also required.</a:t>
            </a:r>
          </a:p>
          <a:p>
            <a:pPr marL="4572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Additionally, quarterly prioritization reviews of each curator’s queue began in 2022.  These allow curators a regular opportunity to review all of their pending acquisitions, and to confirm overall sequencing.  Quarterly queue review allows ATS to distribute our accessioning resources in an equitable manner, based on transparent and articulated need.</a:t>
            </a:r>
          </a:p>
          <a:p>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lvl="1"/>
            <a:r>
              <a:rPr lang="en-US" sz="1800" dirty="0">
                <a:effectLst/>
                <a:latin typeface="Calibri" panose="020F0502020204030204" pitchFamily="34" charset="0"/>
                <a:ea typeface="Calibri" panose="020F0502020204030204" pitchFamily="34" charset="0"/>
                <a:cs typeface="Arial" panose="020B0604020202020204" pitchFamily="34" charset="0"/>
              </a:rPr>
              <a:t>If you do not already have a method for prioritizing the sequencing of your accessioning, consider if employing one will help improve the overall efficiency of your accessioning program.</a:t>
            </a:r>
            <a:endParaRPr dirty="0"/>
          </a:p>
        </p:txBody>
      </p:sp>
      <p:sp>
        <p:nvSpPr>
          <p:cNvPr id="245" name="Google Shape;245;g2c1aac4e42a_2_2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865426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2c1aac4e42a_2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2c1aac4e42a_2_24: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The rebuilt accessioning program has now been in place at Ohio State since 2021, with some additional refinements introduced in the past three years, and it is working.  All of the needs identified by both our own unit and by Special Collections are now being met.  Accessioning output is on pace with collecting rates, and our prioritization process supports our colleagues’ needs.  Researcher use of new acquisitions has increased, and the prior challenges in providing access to the these acquisitions have all but disappeared.  We’ve even been able to dip into the accumulated accessioning backlogs of 2014-2020 and are clearing several accessions from those each quarter.</a:t>
            </a:r>
          </a:p>
          <a:p>
            <a:pPr marL="4572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Ironically, our biggest outstanding task is to fill the two remaining vacancies in the Intake &amp; Accessioning program; we are waiting for our turn in the recruitment queue. The primary impact of these vacancies is lack of time for larger acquisitions.  However, large acquisitions are nearly always classified as ‘low’ priority by curators, so the vacancies are not impacting our overall ability to meet priorities.</a:t>
            </a:r>
          </a:p>
          <a:p>
            <a:pPr marL="0" lvl="0" indent="0" algn="l" rtl="0">
              <a:spcBef>
                <a:spcPts val="0"/>
              </a:spcBef>
              <a:spcAft>
                <a:spcPts val="0"/>
              </a:spcAft>
              <a:buNone/>
            </a:pPr>
            <a:endParaRPr dirty="0"/>
          </a:p>
        </p:txBody>
      </p:sp>
      <p:sp>
        <p:nvSpPr>
          <p:cNvPr id="245" name="Google Shape;245;g2c1aac4e42a_2_24: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c1aac4e42a_2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c1aac4e42a_2_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What can other institutions learn from our experiences re-building our accessioning program?  While I certainly recognize the unique opportunities we had to add new positions and complete a unit restructuring, centering archival technical services work around accessioning is a scalable option that can work for archival repositories of varying size or resource level.  </a:t>
            </a:r>
          </a:p>
          <a:p>
            <a:pPr marL="4572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If you also have the opportunity to add new positions or re-scope existing positions to focus entirely on accessioning that’s great—dedicated positions certainly make a significant difference.  But even archival repositories without pending growth opportunities can review the same components of their accessioning operations, and consider what other activities time can be reallocated from, such as moving some hours from processing to accessioning.</a:t>
            </a:r>
          </a:p>
          <a:p>
            <a:pPr marL="45720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marL="45720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Arial" panose="020B0604020202020204" pitchFamily="34" charset="0"/>
              </a:rPr>
              <a:t>At Ohio State, we’ve learned to see accessioning as a necessity at the center of our work.  We’ve rebuilt our workflows and positions to direct the greatest possible share of our resources to accessioning work.  The specific way we’ve done this might look different from how your institution would make this pivot, but the nature of the outcomes should be similar.</a:t>
            </a:r>
            <a:endParaRPr dirty="0"/>
          </a:p>
        </p:txBody>
      </p:sp>
      <p:sp>
        <p:nvSpPr>
          <p:cNvPr id="266" name="Google Shape;266;g2c1aac4e42a_2_4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Calibri" panose="020F0502020204030204" pitchFamily="34" charset="0"/>
                <a:cs typeface="Arial" panose="020B0604020202020204" pitchFamily="34" charset="0"/>
              </a:rPr>
              <a:t>Thanks for your time this morning; please do feel free to contact me with any questions or thoughts.  I apologize that I can’t answer in person this morning.   I’ll now turn things over to Sabrina Gorse, an archivist new to accessioning who joined OSU’s Archival Technical Services unit last year in one of our accessioning positions.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2B58C05-38F5-46EB-BECD-5394A7777BC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6797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c1aac4e42a_2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 name="Google Shape;265;g2c1aac4e42a_2_4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6" name="Google Shape;266;g2c1aac4e42a_2_42: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08682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943EA-69D9-7E49-97CD-A49926F617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33606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943EA-69D9-7E49-97CD-A49926F617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935273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943EA-69D9-7E49-97CD-A49926F617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936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27301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943EA-69D9-7E49-97CD-A49926F617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0611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9943EA-69D9-7E49-97CD-A49926F617C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56761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SCUA has several open positions right now, but we typically have 10 full time professional staff, as well as a hand full of student workers. Moving from left to right, we have outreach and reference, the next 2 arms are all collections archivists or curators, and the yellow branch on the right is my team, responsible for accessions and processing. </a:t>
            </a:r>
          </a:p>
        </p:txBody>
      </p:sp>
      <p:sp>
        <p:nvSpPr>
          <p:cNvPr id="4" name="Slide Number Placeholder 3"/>
          <p:cNvSpPr>
            <a:spLocks noGrp="1"/>
          </p:cNvSpPr>
          <p:nvPr>
            <p:ph type="sldNum" sz="quarter" idx="10"/>
          </p:nvPr>
        </p:nvSpPr>
        <p:spPr/>
        <p:txBody>
          <a:bodyPr/>
          <a:lstStyle/>
          <a:p>
            <a:fld id="{24A6D18E-8B09-B24B-9169-4FC527B8D84F}" type="slidenum">
              <a:rPr lang="en-US" smtClean="0"/>
              <a:pPr/>
              <a:t>7</a:t>
            </a:fld>
            <a:endParaRPr lang="en-US"/>
          </a:p>
        </p:txBody>
      </p:sp>
    </p:spTree>
    <p:extLst>
      <p:ext uri="{BB962C8B-B14F-4D97-AF65-F5344CB8AC3E}">
        <p14:creationId xmlns:p14="http://schemas.microsoft.com/office/powerpoint/2010/main" val="1121581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684610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496065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How does a processing foundation influence accessioning work, and how can that base be used in Onboarding/training?</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380328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Stacks Manager: don't want this to be 2 jobs shoved into 1, but this is a leftover from the old position and still a need we have. </a:t>
            </a:r>
          </a:p>
          <a:p>
            <a:r>
              <a:rPr lang="en-US"/>
              <a:t>Duty Breakdown: Most of us have never worked with a dedicated accessioning archivist before, so it can be confusing where the line between the collections archivists work and accessioning archivists work is. After talking to other colleagues, it seems pretty common for some curators to feel a little territorial over their collection area, but it can be frustrating when it impacts your work.  Also still working on getting people to include JG earlier in the conversation about incoming donations, rather than after the details are figured out. </a:t>
            </a:r>
          </a:p>
          <a:p>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232093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 screenshot of the Accessioning for Access guidelines. The columns read from level 0 to level 4 (depths of processing) and the rows read from smaller than 0.21 to 0.21-0.84 to 0.84-1 to 1-5 to more than 5 (linear feet). The table is then filled in with yes, maybe, or no.</a:t>
            </a:r>
          </a:p>
        </p:txBody>
      </p:sp>
      <p:sp>
        <p:nvSpPr>
          <p:cNvPr id="4" name="Slide Number Placeholder 3"/>
          <p:cNvSpPr>
            <a:spLocks noGrp="1"/>
          </p:cNvSpPr>
          <p:nvPr>
            <p:ph type="sldNum" sz="quarter" idx="10"/>
          </p:nvPr>
        </p:nvSpPr>
        <p:spPr/>
        <p:txBody>
          <a:bodyPr/>
          <a:lstStyle/>
          <a:p>
            <a:fld id="{24A6D18E-8B09-B24B-9169-4FC527B8D84F}" type="slidenum">
              <a:rPr lang="en-US" smtClean="0"/>
              <a:pPr/>
              <a:t>16</a:t>
            </a:fld>
            <a:endParaRPr lang="en-US"/>
          </a:p>
        </p:txBody>
      </p:sp>
    </p:spTree>
    <p:extLst>
      <p:ext uri="{BB962C8B-B14F-4D97-AF65-F5344CB8AC3E}">
        <p14:creationId xmlns:p14="http://schemas.microsoft.com/office/powerpoint/2010/main" val="19561433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5"/>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5"/>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2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5"/>
        <p:cNvGrpSpPr/>
        <p:nvPr/>
      </p:nvGrpSpPr>
      <p:grpSpPr>
        <a:xfrm>
          <a:off x="0" y="0"/>
          <a:ext cx="0" cy="0"/>
          <a:chOff x="0" y="0"/>
          <a:chExt cx="0" cy="0"/>
        </a:xfrm>
      </p:grpSpPr>
      <p:sp>
        <p:nvSpPr>
          <p:cNvPr id="66" name="Google Shape;66;p33"/>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3"/>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8" name="Google Shape;68;p33"/>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33"/>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3"/>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4"/>
          <p:cNvSpPr txBox="1">
            <a:spLocks noGrp="1"/>
          </p:cNvSpPr>
          <p:nvPr>
            <p:ph type="body" idx="1"/>
          </p:nvPr>
        </p:nvSpPr>
        <p:spPr>
          <a:xfrm rot="5400000">
            <a:off x="3833020" y="-1623218"/>
            <a:ext cx="4525963" cy="10972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3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5"/>
          <p:cNvSpPr txBox="1">
            <a:spLocks noGrp="1"/>
          </p:cNvSpPr>
          <p:nvPr>
            <p:ph type="title"/>
          </p:nvPr>
        </p:nvSpPr>
        <p:spPr>
          <a:xfrm rot="5400000">
            <a:off x="7285039" y="1828801"/>
            <a:ext cx="5851525" cy="27432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5"/>
          <p:cNvSpPr txBox="1">
            <a:spLocks noGrp="1"/>
          </p:cNvSpPr>
          <p:nvPr>
            <p:ph type="body" idx="1"/>
          </p:nvPr>
        </p:nvSpPr>
        <p:spPr>
          <a:xfrm rot="5400000">
            <a:off x="1697039" y="-812800"/>
            <a:ext cx="5851525" cy="80264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35"/>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5"/>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3272806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838199" y="2677626"/>
            <a:ext cx="9144000" cy="1843238"/>
          </a:xfrm>
        </p:spPr>
        <p:txBody>
          <a:bodyPr anchor="t" anchorCtr="0">
            <a:normAutofit/>
          </a:bodyPr>
          <a:lstStyle>
            <a:lvl1pPr algn="l">
              <a:defRPr sz="6000" b="1">
                <a:solidFill>
                  <a:schemeClr val="bg1"/>
                </a:solidFill>
                <a:latin typeface="Arial" panose="020B0604020202020204" pitchFamily="34" charset="0"/>
                <a:cs typeface="Arial" panose="020B0604020202020204" pitchFamily="34" charset="0"/>
              </a:defRPr>
            </a:lvl1pPr>
          </a:lstStyle>
          <a:p>
            <a:r>
              <a:rPr lang="en-US"/>
              <a:t>Presentation Title Goes Right Here</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838199" y="4709626"/>
            <a:ext cx="9144000" cy="407460"/>
          </a:xfrm>
        </p:spPr>
        <p:txBody>
          <a:bodyPr/>
          <a:lstStyle>
            <a:lvl1pPr marL="0" indent="0" algn="l">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838199" y="5087150"/>
            <a:ext cx="9144000" cy="463108"/>
          </a:xfrm>
        </p:spPr>
        <p:txBody>
          <a:bodyPr>
            <a:norm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850556" y="1774216"/>
            <a:ext cx="8684173" cy="365125"/>
          </a:xfrm>
          <a:prstGeom prst="rect">
            <a:avLst/>
          </a:prstGeom>
          <a:noFill/>
        </p:spPr>
        <p:txBody>
          <a:bodyPr vert="horz" lIns="91440" tIns="45720" rIns="91440" bIns="45720" rtlCol="0" anchor="ctr"/>
          <a:lstStyle>
            <a:lvl1pPr algn="l">
              <a:defRPr sz="2400" b="0">
                <a:solidFill>
                  <a:schemeClr val="bg1"/>
                </a:solidFill>
              </a:defRPr>
            </a:lvl1pPr>
          </a:lstStyle>
          <a:p>
            <a:r>
              <a:rPr lang="en-US"/>
              <a:t>University of Iowa Libraries</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339665"/>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6" name="Picture 15" descr="University of Iowa Logo in tab">
            <a:extLst>
              <a:ext uri="{FF2B5EF4-FFF2-40B4-BE49-F238E27FC236}">
                <a16:creationId xmlns:a16="http://schemas.microsoft.com/office/drawing/2014/main" id="{8B51AF24-FB2E-1240-9EF9-F0F501C2FF78}"/>
              </a:ext>
            </a:extLst>
          </p:cNvPr>
          <p:cNvPicPr>
            <a:picLocks noChangeAspect="1"/>
          </p:cNvPicPr>
          <p:nvPr userDrawn="1"/>
        </p:nvPicPr>
        <p:blipFill>
          <a:blip r:embed="rId2"/>
          <a:stretch>
            <a:fillRect/>
          </a:stretch>
        </p:blipFill>
        <p:spPr>
          <a:xfrm>
            <a:off x="8625016" y="0"/>
            <a:ext cx="2693773" cy="1279542"/>
          </a:xfrm>
          <a:prstGeom prst="rect">
            <a:avLst/>
          </a:prstGeom>
        </p:spPr>
      </p:pic>
    </p:spTree>
    <p:extLst>
      <p:ext uri="{BB962C8B-B14F-4D97-AF65-F5344CB8AC3E}">
        <p14:creationId xmlns:p14="http://schemas.microsoft.com/office/powerpoint/2010/main" val="3688885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906809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3078" name="Text Box 6"/>
          <p:cNvSpPr txBox="1">
            <a:spLocks noChangeArrowheads="1"/>
          </p:cNvSpPr>
          <p:nvPr/>
        </p:nvSpPr>
        <p:spPr bwMode="auto">
          <a:xfrm>
            <a:off x="283634" y="3489326"/>
            <a:ext cx="184731" cy="307777"/>
          </a:xfrm>
          <a:prstGeom prst="rect">
            <a:avLst/>
          </a:prstGeom>
          <a:noFill/>
          <a:ln w="9525">
            <a:noFill/>
            <a:miter lim="800000"/>
            <a:headEnd/>
            <a:tailEnd/>
          </a:ln>
          <a:effectLst/>
        </p:spPr>
        <p:txBody>
          <a:bodyPr wrap="none">
            <a:prstTxWarp prst="textNoShape">
              <a:avLst/>
            </a:prstTxWarp>
            <a:spAutoFit/>
          </a:bodyPr>
          <a:lstStyle/>
          <a:p>
            <a:endParaRPr lang="en-US" sz="1400"/>
          </a:p>
        </p:txBody>
      </p:sp>
      <p:pic>
        <p:nvPicPr>
          <p:cNvPr id="8" name="Picture 7" descr="ISU LEFT white.eps"/>
          <p:cNvPicPr>
            <a:picLocks noChangeAspect="1"/>
          </p:cNvPicPr>
          <p:nvPr userDrawn="1"/>
        </p:nvPicPr>
        <p:blipFill>
          <a:blip r:embed="rId2"/>
          <a:srcRect b="38235"/>
          <a:stretch>
            <a:fillRect/>
          </a:stretch>
        </p:blipFill>
        <p:spPr bwMode="auto">
          <a:xfrm>
            <a:off x="508000" y="6503216"/>
            <a:ext cx="3195320" cy="197359"/>
          </a:xfrm>
          <a:prstGeom prst="rect">
            <a:avLst/>
          </a:prstGeom>
          <a:noFill/>
          <a:ln w="9525">
            <a:noFill/>
            <a:miter lim="800000"/>
            <a:headEnd/>
            <a:tailEnd/>
          </a:ln>
        </p:spPr>
      </p:pic>
      <p:sp>
        <p:nvSpPr>
          <p:cNvPr id="10" name="Rectangle 8"/>
          <p:cNvSpPr>
            <a:spLocks noChangeArrowheads="1"/>
          </p:cNvSpPr>
          <p:nvPr userDrawn="1"/>
        </p:nvSpPr>
        <p:spPr bwMode="auto">
          <a:xfrm>
            <a:off x="0" y="6348432"/>
            <a:ext cx="12192000" cy="509569"/>
          </a:xfrm>
          <a:prstGeom prst="rect">
            <a:avLst/>
          </a:prstGeom>
          <a:solidFill>
            <a:srgbClr val="C8102E"/>
          </a:solidFill>
          <a:ln w="9525">
            <a:noFill/>
            <a:miter lim="800000"/>
            <a:headEnd/>
            <a:tailEnd/>
          </a:ln>
          <a:effectLst/>
        </p:spPr>
        <p:txBody>
          <a:bodyPr wrap="none" anchor="ctr">
            <a:prstTxWarp prst="textNoShape">
              <a:avLst/>
            </a:prstTxWarp>
          </a:bodyPr>
          <a:lstStyle/>
          <a:p>
            <a:endParaRPr lang="en-US" sz="1400"/>
          </a:p>
        </p:txBody>
      </p:sp>
      <p:pic>
        <p:nvPicPr>
          <p:cNvPr id="13" name="Picture 12" descr="ISU LEFT white.eps"/>
          <p:cNvPicPr>
            <a:picLocks noChangeAspect="1"/>
          </p:cNvPicPr>
          <p:nvPr userDrawn="1"/>
        </p:nvPicPr>
        <p:blipFill>
          <a:blip r:embed="rId2"/>
          <a:srcRect b="38235"/>
          <a:stretch>
            <a:fillRect/>
          </a:stretch>
        </p:blipFill>
        <p:spPr bwMode="auto">
          <a:xfrm>
            <a:off x="508000" y="6503216"/>
            <a:ext cx="3195320" cy="197359"/>
          </a:xfrm>
          <a:prstGeom prst="rect">
            <a:avLst/>
          </a:prstGeom>
          <a:noFill/>
          <a:ln w="9525">
            <a:noFill/>
            <a:miter lim="800000"/>
            <a:headEnd/>
            <a:tailEnd/>
          </a:ln>
        </p:spPr>
      </p:pic>
      <p:sp>
        <p:nvSpPr>
          <p:cNvPr id="16" name="Text Placeholder 4"/>
          <p:cNvSpPr txBox="1">
            <a:spLocks/>
          </p:cNvSpPr>
          <p:nvPr userDrawn="1"/>
        </p:nvSpPr>
        <p:spPr>
          <a:xfrm>
            <a:off x="6197600" y="6469856"/>
            <a:ext cx="5588000"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a:latin typeface="Univers 75 Black" charset="0"/>
                <a:ea typeface="Univers 75 Black" charset="0"/>
                <a:cs typeface="Univers 75 Black" charset="0"/>
              </a:rPr>
              <a:t>Unit</a:t>
            </a:r>
            <a:r>
              <a:rPr lang="en-US" sz="1200" kern="0" baseline="0">
                <a:latin typeface="Univers 75 Black" charset="0"/>
                <a:ea typeface="Univers 75 Black" charset="0"/>
                <a:cs typeface="Univers 75 Black" charset="0"/>
              </a:rPr>
              <a:t> or Department Name Here</a:t>
            </a:r>
            <a:endParaRPr lang="en-US" sz="1200" kern="0">
              <a:latin typeface="Univers 75 Black" charset="0"/>
              <a:ea typeface="Univers 75 Black" charset="0"/>
              <a:cs typeface="Univers 75 Black" charset="0"/>
            </a:endParaRPr>
          </a:p>
        </p:txBody>
      </p:sp>
    </p:spTree>
    <p:extLst>
      <p:ext uri="{BB962C8B-B14F-4D97-AF65-F5344CB8AC3E}">
        <p14:creationId xmlns:p14="http://schemas.microsoft.com/office/powerpoint/2010/main" val="3712309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316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1571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9478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6"/>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6"/>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26"/>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6"/>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57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45306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9749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With Background Picture">
    <p:spTree>
      <p:nvGrpSpPr>
        <p:cNvPr id="1" name=""/>
        <p:cNvGrpSpPr/>
        <p:nvPr/>
      </p:nvGrpSpPr>
      <p:grpSpPr>
        <a:xfrm>
          <a:off x="0" y="0"/>
          <a:ext cx="0" cy="0"/>
          <a:chOff x="0" y="0"/>
          <a:chExt cx="0" cy="0"/>
        </a:xfrm>
      </p:grpSpPr>
      <p:pic>
        <p:nvPicPr>
          <p:cNvPr id="7" name="Picture Placeholder 5" descr="Seal on the Oval. Used as a background picture.">
            <a:extLst>
              <a:ext uri="{FF2B5EF4-FFF2-40B4-BE49-F238E27FC236}">
                <a16:creationId xmlns:a16="http://schemas.microsoft.com/office/drawing/2014/main" id="{C4E00CA3-028B-4946-BBB4-5C31154E32A4}"/>
              </a:ext>
            </a:extLst>
          </p:cNvPr>
          <p:cNvPicPr>
            <a:picLocks noChangeAspect="1"/>
          </p:cNvPicPr>
          <p:nvPr userDrawn="1"/>
        </p:nvPicPr>
        <p:blipFill rotWithShape="1">
          <a:blip r:embed="rId2"/>
          <a:srcRect t="11942" b="11942"/>
          <a:stretch/>
        </p:blipFill>
        <p:spPr>
          <a:xfrm>
            <a:off x="400279" y="374573"/>
            <a:ext cx="11391441" cy="5772839"/>
          </a:xfrm>
          <a:prstGeom prst="rect">
            <a:avLst/>
          </a:prstGeom>
        </p:spPr>
      </p:pic>
      <p:sp>
        <p:nvSpPr>
          <p:cNvPr id="2" name="Title 1">
            <a:extLst>
              <a:ext uri="{FF2B5EF4-FFF2-40B4-BE49-F238E27FC236}">
                <a16:creationId xmlns:a16="http://schemas.microsoft.com/office/drawing/2014/main" id="{7E9F839D-17A6-464E-BE22-E9B747DF33B1}"/>
              </a:ext>
            </a:extLst>
          </p:cNvPr>
          <p:cNvSpPr>
            <a:spLocks noGrp="1"/>
          </p:cNvSpPr>
          <p:nvPr>
            <p:ph type="ctrTitle"/>
          </p:nvPr>
        </p:nvSpPr>
        <p:spPr>
          <a:xfrm>
            <a:off x="400279" y="1912072"/>
            <a:ext cx="11390045" cy="2387600"/>
          </a:xfrm>
          <a:solidFill>
            <a:srgbClr val="FFFFFF">
              <a:alpha val="69804"/>
            </a:srgbClr>
          </a:solidFill>
        </p:spPr>
        <p:txBody>
          <a:bodyPr lIns="365760" anchor="ctr">
            <a:normAutofit/>
          </a:bodyPr>
          <a:lstStyle>
            <a:lvl1pPr algn="l">
              <a:defRPr sz="5500"/>
            </a:lvl1pPr>
          </a:lstStyle>
          <a:p>
            <a:r>
              <a:rPr lang="en-US"/>
              <a:t>Click to edit Master title style</a:t>
            </a:r>
          </a:p>
        </p:txBody>
      </p:sp>
      <p:sp>
        <p:nvSpPr>
          <p:cNvPr id="5" name="Footer Placeholder 4">
            <a:extLst>
              <a:ext uri="{FF2B5EF4-FFF2-40B4-BE49-F238E27FC236}">
                <a16:creationId xmlns:a16="http://schemas.microsoft.com/office/drawing/2014/main" id="{7D148FA3-A642-4E78-8E7B-809942D8C75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6D71CDF-2BA0-4B12-BAB3-F078D4D10D74}"/>
              </a:ext>
            </a:extLst>
          </p:cNvPr>
          <p:cNvSpPr>
            <a:spLocks noGrp="1"/>
          </p:cNvSpPr>
          <p:nvPr>
            <p:ph type="sldNum" sz="quarter" idx="12"/>
          </p:nvPr>
        </p:nvSpPr>
        <p:spPr/>
        <p:txBody>
          <a:bodyPr/>
          <a:lstStyle>
            <a:lvl1pPr>
              <a:defRPr/>
            </a:lvl1pPr>
          </a:lstStyle>
          <a:p>
            <a:fld id="{8C702ADA-344D-4C5C-97AD-978608FF7B5A}" type="slidenum">
              <a:rPr lang="en-US" smtClean="0"/>
              <a:pPr/>
              <a:t>‹#›</a:t>
            </a:fld>
            <a:endParaRPr lang="en-US"/>
          </a:p>
        </p:txBody>
      </p:sp>
    </p:spTree>
    <p:extLst>
      <p:ext uri="{BB962C8B-B14F-4D97-AF65-F5344CB8AC3E}">
        <p14:creationId xmlns:p14="http://schemas.microsoft.com/office/powerpoint/2010/main" val="434883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 Light Gray Backgroun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4001C-171D-4E3E-B5D6-BCADE39B691A}"/>
              </a:ext>
            </a:extLst>
          </p:cNvPr>
          <p:cNvSpPr>
            <a:spLocks noGrp="1"/>
          </p:cNvSpPr>
          <p:nvPr>
            <p:ph type="title"/>
          </p:nvPr>
        </p:nvSpPr>
        <p:spPr>
          <a:xfrm>
            <a:off x="831850" y="2609603"/>
            <a:ext cx="10515600" cy="819397"/>
          </a:xfrm>
        </p:spPr>
        <p:txBody>
          <a:bodyPr anchor="t">
            <a:normAutofit/>
          </a:bodyPr>
          <a:lstStyle>
            <a:lvl1pPr>
              <a:defRPr sz="5500"/>
            </a:lvl1pPr>
          </a:lstStyle>
          <a:p>
            <a:r>
              <a:rPr lang="en-US"/>
              <a:t>Click to edit Master title style</a:t>
            </a:r>
          </a:p>
        </p:txBody>
      </p:sp>
      <p:sp>
        <p:nvSpPr>
          <p:cNvPr id="3" name="Text Placeholder 2">
            <a:extLst>
              <a:ext uri="{FF2B5EF4-FFF2-40B4-BE49-F238E27FC236}">
                <a16:creationId xmlns:a16="http://schemas.microsoft.com/office/drawing/2014/main" id="{21934708-1F7D-4A7D-990D-4B0285713075}"/>
              </a:ext>
            </a:extLst>
          </p:cNvPr>
          <p:cNvSpPr>
            <a:spLocks noGrp="1"/>
          </p:cNvSpPr>
          <p:nvPr>
            <p:ph type="body" idx="1"/>
          </p:nvPr>
        </p:nvSpPr>
        <p:spPr>
          <a:xfrm>
            <a:off x="831850" y="3457508"/>
            <a:ext cx="10515600" cy="496976"/>
          </a:xfrm>
        </p:spPr>
        <p:txBody>
          <a:bodyPr>
            <a:normAutofit/>
          </a:bodyPr>
          <a:lstStyle>
            <a:lvl1pPr marL="0" indent="0">
              <a:buNone/>
              <a:defRPr sz="26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5" name="Footer Placeholder 4">
            <a:extLst>
              <a:ext uri="{FF2B5EF4-FFF2-40B4-BE49-F238E27FC236}">
                <a16:creationId xmlns:a16="http://schemas.microsoft.com/office/drawing/2014/main" id="{7A517FDA-A121-4B28-8DDF-D450DD4715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p>
            <a:fld id="{DFA4CD3D-26C8-47FF-8D13-9B32BAAB4735}" type="slidenum">
              <a:rPr lang="en-US" smtClean="0"/>
              <a:t>‹#›</a:t>
            </a:fld>
            <a:endParaRPr lang="en-US"/>
          </a:p>
        </p:txBody>
      </p:sp>
    </p:spTree>
    <p:extLst>
      <p:ext uri="{BB962C8B-B14F-4D97-AF65-F5344CB8AC3E}">
        <p14:creationId xmlns:p14="http://schemas.microsoft.com/office/powerpoint/2010/main" val="21440114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 Red Background">
    <p:spTree>
      <p:nvGrpSpPr>
        <p:cNvPr id="1" name=""/>
        <p:cNvGrpSpPr/>
        <p:nvPr/>
      </p:nvGrpSpPr>
      <p:grpSpPr>
        <a:xfrm>
          <a:off x="0" y="0"/>
          <a:ext cx="0" cy="0"/>
          <a:chOff x="0" y="0"/>
          <a:chExt cx="0" cy="0"/>
        </a:xfrm>
      </p:grpSpPr>
      <p:sp>
        <p:nvSpPr>
          <p:cNvPr id="7" name="Freeform 6" descr="Red background with notch.">
            <a:extLst>
              <a:ext uri="{FF2B5EF4-FFF2-40B4-BE49-F238E27FC236}">
                <a16:creationId xmlns:a16="http://schemas.microsoft.com/office/drawing/2014/main" id="{221065E6-A38E-4F0C-8A91-83E3ADB9FE2D}"/>
              </a:ext>
            </a:extLst>
          </p:cNvPr>
          <p:cNvSpPr/>
          <p:nvPr userDrawn="1"/>
        </p:nvSpPr>
        <p:spPr>
          <a:xfrm>
            <a:off x="400280" y="374573"/>
            <a:ext cx="11391441" cy="5772839"/>
          </a:xfrm>
          <a:custGeom>
            <a:avLst/>
            <a:gdLst>
              <a:gd name="connsiteX0" fmla="*/ 0 w 11391441"/>
              <a:gd name="connsiteY0" fmla="*/ 11017 h 5772839"/>
              <a:gd name="connsiteX1" fmla="*/ 0 w 11391441"/>
              <a:gd name="connsiteY1" fmla="*/ 5772839 h 5772839"/>
              <a:gd name="connsiteX2" fmla="*/ 10796530 w 11391441"/>
              <a:gd name="connsiteY2" fmla="*/ 5772839 h 5772839"/>
              <a:gd name="connsiteX3" fmla="*/ 11391441 w 11391441"/>
              <a:gd name="connsiteY3" fmla="*/ 5177928 h 5772839"/>
              <a:gd name="connsiteX4" fmla="*/ 11391441 w 11391441"/>
              <a:gd name="connsiteY4" fmla="*/ 0 h 5772839"/>
              <a:gd name="connsiteX5" fmla="*/ 0 w 11391441"/>
              <a:gd name="connsiteY5" fmla="*/ 11017 h 577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1441" h="5772839">
                <a:moveTo>
                  <a:pt x="0" y="11017"/>
                </a:moveTo>
                <a:lnTo>
                  <a:pt x="0" y="5772839"/>
                </a:lnTo>
                <a:lnTo>
                  <a:pt x="10796530" y="5772839"/>
                </a:lnTo>
                <a:lnTo>
                  <a:pt x="11391441" y="5177928"/>
                </a:lnTo>
                <a:lnTo>
                  <a:pt x="11391441" y="0"/>
                </a:lnTo>
                <a:lnTo>
                  <a:pt x="0" y="11017"/>
                </a:lnTo>
                <a:close/>
              </a:path>
            </a:pathLst>
          </a:custGeom>
          <a:solidFill>
            <a:srgbClr val="BA0C2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7A517FDA-A121-4B28-8DDF-D450DD4715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itle 1">
            <a:extLst>
              <a:ext uri="{FF2B5EF4-FFF2-40B4-BE49-F238E27FC236}">
                <a16:creationId xmlns:a16="http://schemas.microsoft.com/office/drawing/2014/main" id="{42AE5508-873C-8C4C-A88E-C1B4E571DDEC}"/>
              </a:ext>
            </a:extLst>
          </p:cNvPr>
          <p:cNvSpPr>
            <a:spLocks noGrp="1"/>
          </p:cNvSpPr>
          <p:nvPr>
            <p:ph type="title"/>
          </p:nvPr>
        </p:nvSpPr>
        <p:spPr>
          <a:xfrm>
            <a:off x="831850" y="2609603"/>
            <a:ext cx="10515600" cy="819397"/>
          </a:xfrm>
        </p:spPr>
        <p:txBody>
          <a:bodyPr anchor="t">
            <a:normAutofit/>
          </a:bodyPr>
          <a:lstStyle>
            <a:lvl1pPr>
              <a:defRPr sz="5500">
                <a:solidFill>
                  <a:schemeClr val="bg1"/>
                </a:solidFill>
              </a:defRPr>
            </a:lvl1pPr>
          </a:lstStyle>
          <a:p>
            <a:r>
              <a:rPr lang="en-US"/>
              <a:t>Click to edit Master title style</a:t>
            </a:r>
          </a:p>
        </p:txBody>
      </p:sp>
      <p:sp>
        <p:nvSpPr>
          <p:cNvPr id="9" name="Text Placeholder 2">
            <a:extLst>
              <a:ext uri="{FF2B5EF4-FFF2-40B4-BE49-F238E27FC236}">
                <a16:creationId xmlns:a16="http://schemas.microsoft.com/office/drawing/2014/main" id="{AC83112E-B440-C046-B221-F7DBDB8A7639}"/>
              </a:ext>
            </a:extLst>
          </p:cNvPr>
          <p:cNvSpPr>
            <a:spLocks noGrp="1"/>
          </p:cNvSpPr>
          <p:nvPr>
            <p:ph type="body" idx="1"/>
          </p:nvPr>
        </p:nvSpPr>
        <p:spPr>
          <a:xfrm>
            <a:off x="831850" y="3457508"/>
            <a:ext cx="10515600" cy="496976"/>
          </a:xfrm>
        </p:spPr>
        <p:txBody>
          <a:bodyPr>
            <a:normAutofit/>
          </a:bodyPr>
          <a:lstStyle>
            <a:lvl1pPr marL="0" indent="0">
              <a:buNone/>
              <a:defRPr sz="2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411553331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 Gray Background">
    <p:spTree>
      <p:nvGrpSpPr>
        <p:cNvPr id="1" name=""/>
        <p:cNvGrpSpPr/>
        <p:nvPr/>
      </p:nvGrpSpPr>
      <p:grpSpPr>
        <a:xfrm>
          <a:off x="0" y="0"/>
          <a:ext cx="0" cy="0"/>
          <a:chOff x="0" y="0"/>
          <a:chExt cx="0" cy="0"/>
        </a:xfrm>
      </p:grpSpPr>
      <p:sp>
        <p:nvSpPr>
          <p:cNvPr id="7" name="Freeform 6">
            <a:extLst>
              <a:ext uri="{FF2B5EF4-FFF2-40B4-BE49-F238E27FC236}">
                <a16:creationId xmlns:a16="http://schemas.microsoft.com/office/drawing/2014/main" id="{221065E6-A38E-4F0C-8A91-83E3ADB9FE2D}"/>
              </a:ext>
            </a:extLst>
          </p:cNvPr>
          <p:cNvSpPr/>
          <p:nvPr userDrawn="1"/>
        </p:nvSpPr>
        <p:spPr>
          <a:xfrm>
            <a:off x="400280" y="374573"/>
            <a:ext cx="11391441" cy="5772839"/>
          </a:xfrm>
          <a:custGeom>
            <a:avLst/>
            <a:gdLst>
              <a:gd name="connsiteX0" fmla="*/ 0 w 11391441"/>
              <a:gd name="connsiteY0" fmla="*/ 11017 h 5772839"/>
              <a:gd name="connsiteX1" fmla="*/ 0 w 11391441"/>
              <a:gd name="connsiteY1" fmla="*/ 5772839 h 5772839"/>
              <a:gd name="connsiteX2" fmla="*/ 10796530 w 11391441"/>
              <a:gd name="connsiteY2" fmla="*/ 5772839 h 5772839"/>
              <a:gd name="connsiteX3" fmla="*/ 11391441 w 11391441"/>
              <a:gd name="connsiteY3" fmla="*/ 5177928 h 5772839"/>
              <a:gd name="connsiteX4" fmla="*/ 11391441 w 11391441"/>
              <a:gd name="connsiteY4" fmla="*/ 0 h 5772839"/>
              <a:gd name="connsiteX5" fmla="*/ 0 w 11391441"/>
              <a:gd name="connsiteY5" fmla="*/ 11017 h 577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1441" h="5772839">
                <a:moveTo>
                  <a:pt x="0" y="11017"/>
                </a:moveTo>
                <a:lnTo>
                  <a:pt x="0" y="5772839"/>
                </a:lnTo>
                <a:lnTo>
                  <a:pt x="10796530" y="5772839"/>
                </a:lnTo>
                <a:lnTo>
                  <a:pt x="11391441" y="5177928"/>
                </a:lnTo>
                <a:lnTo>
                  <a:pt x="11391441" y="0"/>
                </a:lnTo>
                <a:lnTo>
                  <a:pt x="0" y="11017"/>
                </a:lnTo>
                <a:close/>
              </a:path>
            </a:pathLst>
          </a:custGeom>
          <a:solidFill>
            <a:srgbClr val="A2AAA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a:extLst>
              <a:ext uri="{FF2B5EF4-FFF2-40B4-BE49-F238E27FC236}">
                <a16:creationId xmlns:a16="http://schemas.microsoft.com/office/drawing/2014/main" id="{7A517FDA-A121-4B28-8DDF-D450DD4715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itle 1">
            <a:extLst>
              <a:ext uri="{FF2B5EF4-FFF2-40B4-BE49-F238E27FC236}">
                <a16:creationId xmlns:a16="http://schemas.microsoft.com/office/drawing/2014/main" id="{7994FE8C-BFE3-EA46-9F67-FCF68481C5B4}"/>
              </a:ext>
            </a:extLst>
          </p:cNvPr>
          <p:cNvSpPr>
            <a:spLocks noGrp="1"/>
          </p:cNvSpPr>
          <p:nvPr>
            <p:ph type="title"/>
          </p:nvPr>
        </p:nvSpPr>
        <p:spPr>
          <a:xfrm>
            <a:off x="831850" y="2609603"/>
            <a:ext cx="10515600" cy="819397"/>
          </a:xfrm>
        </p:spPr>
        <p:txBody>
          <a:bodyPr anchor="t">
            <a:normAutofit/>
          </a:bodyPr>
          <a:lstStyle>
            <a:lvl1pPr>
              <a:defRPr sz="5500">
                <a:solidFill>
                  <a:schemeClr val="bg1"/>
                </a:solidFill>
              </a:defRPr>
            </a:lvl1pPr>
          </a:lstStyle>
          <a:p>
            <a:r>
              <a:rPr lang="en-US"/>
              <a:t>Click to edit Master title style</a:t>
            </a:r>
          </a:p>
        </p:txBody>
      </p:sp>
      <p:sp>
        <p:nvSpPr>
          <p:cNvPr id="9" name="Text Placeholder 2">
            <a:extLst>
              <a:ext uri="{FF2B5EF4-FFF2-40B4-BE49-F238E27FC236}">
                <a16:creationId xmlns:a16="http://schemas.microsoft.com/office/drawing/2014/main" id="{668173B2-180C-2442-AB23-1F3D56096CF6}"/>
              </a:ext>
            </a:extLst>
          </p:cNvPr>
          <p:cNvSpPr>
            <a:spLocks noGrp="1"/>
          </p:cNvSpPr>
          <p:nvPr>
            <p:ph type="body" idx="1"/>
          </p:nvPr>
        </p:nvSpPr>
        <p:spPr>
          <a:xfrm>
            <a:off x="831850" y="3457508"/>
            <a:ext cx="10515600" cy="496976"/>
          </a:xfrm>
        </p:spPr>
        <p:txBody>
          <a:bodyPr>
            <a:normAutofit/>
          </a:bodyPr>
          <a:lstStyle>
            <a:lvl1pPr marL="0" indent="0">
              <a:buNone/>
              <a:defRPr sz="26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09278484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7A517FDA-A121-4B28-8DDF-D450DD4715A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499B5A-7DCC-4693-81DE-0BE66B97B47C}"/>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7" name="Title 1">
            <a:extLst>
              <a:ext uri="{FF2B5EF4-FFF2-40B4-BE49-F238E27FC236}">
                <a16:creationId xmlns:a16="http://schemas.microsoft.com/office/drawing/2014/main" id="{8D4E7D8D-3CE6-BC4E-BA91-C825C3B79A33}"/>
              </a:ext>
            </a:extLst>
          </p:cNvPr>
          <p:cNvSpPr>
            <a:spLocks noGrp="1"/>
          </p:cNvSpPr>
          <p:nvPr>
            <p:ph type="title"/>
          </p:nvPr>
        </p:nvSpPr>
        <p:spPr>
          <a:xfrm>
            <a:off x="831850" y="2609603"/>
            <a:ext cx="10515600" cy="819397"/>
          </a:xfrm>
        </p:spPr>
        <p:txBody>
          <a:bodyPr anchor="t">
            <a:normAutofit/>
          </a:bodyPr>
          <a:lstStyle>
            <a:lvl1pPr>
              <a:defRPr sz="5500"/>
            </a:lvl1pPr>
          </a:lstStyle>
          <a:p>
            <a:r>
              <a:rPr lang="en-US"/>
              <a:t>Click to edit Master title style</a:t>
            </a:r>
          </a:p>
        </p:txBody>
      </p:sp>
      <p:sp>
        <p:nvSpPr>
          <p:cNvPr id="8" name="Text Placeholder 2">
            <a:extLst>
              <a:ext uri="{FF2B5EF4-FFF2-40B4-BE49-F238E27FC236}">
                <a16:creationId xmlns:a16="http://schemas.microsoft.com/office/drawing/2014/main" id="{19BB5AB9-FC6F-7F4D-885C-DFDA822904D4}"/>
              </a:ext>
            </a:extLst>
          </p:cNvPr>
          <p:cNvSpPr>
            <a:spLocks noGrp="1"/>
          </p:cNvSpPr>
          <p:nvPr>
            <p:ph type="body" idx="1"/>
          </p:nvPr>
        </p:nvSpPr>
        <p:spPr>
          <a:xfrm>
            <a:off x="831850" y="3457508"/>
            <a:ext cx="10515600" cy="496976"/>
          </a:xfrm>
        </p:spPr>
        <p:txBody>
          <a:bodyPr>
            <a:normAutofit/>
          </a:bodyPr>
          <a:lstStyle>
            <a:lvl1pPr marL="0" indent="0">
              <a:buNone/>
              <a:defRPr sz="2600" b="1" i="0">
                <a:solidFill>
                  <a:schemeClr val="tx1"/>
                </a:solidFill>
                <a:latin typeface="Buckeye San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7007269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7AA6A-DE3E-452A-8765-F4A9FE447D22}"/>
              </a:ext>
            </a:extLst>
          </p:cNvPr>
          <p:cNvSpPr>
            <a:spLocks noGrp="1"/>
          </p:cNvSpPr>
          <p:nvPr>
            <p:ph type="title"/>
          </p:nvPr>
        </p:nvSpPr>
        <p:spPr>
          <a:xfrm>
            <a:off x="838200" y="986042"/>
            <a:ext cx="10515600" cy="838854"/>
          </a:xfrm>
        </p:spPr>
        <p:txBody>
          <a:bodyPr anchor="t"/>
          <a:lstStyle/>
          <a:p>
            <a:r>
              <a:rPr lang="en-US"/>
              <a:t>Click to edit Master title style</a:t>
            </a:r>
          </a:p>
        </p:txBody>
      </p:sp>
      <p:sp>
        <p:nvSpPr>
          <p:cNvPr id="3" name="Content Placeholder 2">
            <a:extLst>
              <a:ext uri="{FF2B5EF4-FFF2-40B4-BE49-F238E27FC236}">
                <a16:creationId xmlns:a16="http://schemas.microsoft.com/office/drawing/2014/main" id="{65092BB6-0EC3-47A0-964A-91B4EAB22C4B}"/>
              </a:ext>
            </a:extLst>
          </p:cNvPr>
          <p:cNvSpPr>
            <a:spLocks noGrp="1"/>
          </p:cNvSpPr>
          <p:nvPr>
            <p:ph idx="1"/>
          </p:nvPr>
        </p:nvSpPr>
        <p:spPr>
          <a:xfrm>
            <a:off x="838200" y="2161509"/>
            <a:ext cx="10515600" cy="401545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7" name="Straight Connector 6">
            <a:extLst>
              <a:ext uri="{FF2B5EF4-FFF2-40B4-BE49-F238E27FC236}">
                <a16:creationId xmlns:a16="http://schemas.microsoft.com/office/drawing/2014/main" id="{07748A89-EDD3-4E47-AFE7-62C61C34960B}"/>
              </a:ext>
            </a:extLst>
          </p:cNvPr>
          <p:cNvCxnSpPr>
            <a:cxnSpLocks/>
          </p:cNvCxnSpPr>
          <p:nvPr userDrawn="1"/>
        </p:nvCxnSpPr>
        <p:spPr>
          <a:xfrm>
            <a:off x="838200" y="801837"/>
            <a:ext cx="548640" cy="0"/>
          </a:xfrm>
          <a:prstGeom prst="line">
            <a:avLst/>
          </a:prstGeom>
          <a:ln w="793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2002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110778-4DA8-45B3-97ED-ECBE5C60858E}"/>
              </a:ext>
            </a:extLst>
          </p:cNvPr>
          <p:cNvSpPr>
            <a:spLocks noGrp="1"/>
          </p:cNvSpPr>
          <p:nvPr>
            <p:ph type="body" idx="1"/>
          </p:nvPr>
        </p:nvSpPr>
        <p:spPr>
          <a:xfrm>
            <a:off x="839788" y="1883038"/>
            <a:ext cx="3200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8" y="2706950"/>
            <a:ext cx="3200400" cy="3060729"/>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0" name="Text Placeholder 4">
            <a:extLst>
              <a:ext uri="{FF2B5EF4-FFF2-40B4-BE49-F238E27FC236}">
                <a16:creationId xmlns:a16="http://schemas.microsoft.com/office/drawing/2014/main" id="{44800EDF-F600-4ABA-9A26-740C4D40C653}"/>
              </a:ext>
            </a:extLst>
          </p:cNvPr>
          <p:cNvSpPr>
            <a:spLocks noGrp="1"/>
          </p:cNvSpPr>
          <p:nvPr>
            <p:ph type="body" sz="quarter" idx="13"/>
          </p:nvPr>
        </p:nvSpPr>
        <p:spPr>
          <a:xfrm>
            <a:off x="8151812" y="1883038"/>
            <a:ext cx="3200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1" name="Content Placeholder 5">
            <a:extLst>
              <a:ext uri="{FF2B5EF4-FFF2-40B4-BE49-F238E27FC236}">
                <a16:creationId xmlns:a16="http://schemas.microsoft.com/office/drawing/2014/main" id="{15DC47ED-65AF-468C-B064-C602467FDF9F}"/>
              </a:ext>
            </a:extLst>
          </p:cNvPr>
          <p:cNvSpPr>
            <a:spLocks noGrp="1"/>
          </p:cNvSpPr>
          <p:nvPr>
            <p:ph sz="quarter" idx="14"/>
          </p:nvPr>
        </p:nvSpPr>
        <p:spPr>
          <a:xfrm>
            <a:off x="8151812" y="2706950"/>
            <a:ext cx="3200400" cy="3060729"/>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1A0CF29B-96BC-43D9-8AB6-6FADA9A92878}"/>
              </a:ext>
            </a:extLst>
          </p:cNvPr>
          <p:cNvSpPr>
            <a:spLocks noGrp="1"/>
          </p:cNvSpPr>
          <p:nvPr>
            <p:ph type="body" sz="quarter" idx="15"/>
          </p:nvPr>
        </p:nvSpPr>
        <p:spPr>
          <a:xfrm>
            <a:off x="4475124" y="1894991"/>
            <a:ext cx="3200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3" name="Content Placeholder 5">
            <a:extLst>
              <a:ext uri="{FF2B5EF4-FFF2-40B4-BE49-F238E27FC236}">
                <a16:creationId xmlns:a16="http://schemas.microsoft.com/office/drawing/2014/main" id="{F19B7547-6851-4E06-A147-72DEB3E25657}"/>
              </a:ext>
            </a:extLst>
          </p:cNvPr>
          <p:cNvSpPr>
            <a:spLocks noGrp="1"/>
          </p:cNvSpPr>
          <p:nvPr>
            <p:ph sz="quarter" idx="16"/>
          </p:nvPr>
        </p:nvSpPr>
        <p:spPr>
          <a:xfrm>
            <a:off x="4475124" y="2718903"/>
            <a:ext cx="3200400" cy="3060729"/>
          </a:xfrm>
        </p:spPr>
        <p:txBody>
          <a:bodyPr>
            <a:normAutofit/>
          </a:bodyPr>
          <a:lstStyle>
            <a:lvl1pPr>
              <a:defRPr sz="2000"/>
            </a:lvl1pPr>
            <a:lvl2pPr>
              <a:defRPr sz="1800"/>
            </a:lvl2pPr>
            <a:lvl3pPr>
              <a:defRPr sz="1600"/>
            </a:lvl3pPr>
            <a:lvl4pPr>
              <a:defRPr sz="1400"/>
            </a:lvl4pPr>
            <a:lvl5pPr>
              <a:defRPr sz="14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6240F89D-2F52-4A06-A26B-F81A4CCA049C}"/>
              </a:ext>
            </a:extLst>
          </p:cNvPr>
          <p:cNvCxnSpPr>
            <a:cxnSpLocks/>
          </p:cNvCxnSpPr>
          <p:nvPr userDrawn="1"/>
        </p:nvCxnSpPr>
        <p:spPr>
          <a:xfrm flipV="1">
            <a:off x="4246764" y="2377658"/>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6615C9D-EE6C-4B25-8C7B-BD41495EDEDC}"/>
              </a:ext>
            </a:extLst>
          </p:cNvPr>
          <p:cNvCxnSpPr>
            <a:cxnSpLocks/>
          </p:cNvCxnSpPr>
          <p:nvPr userDrawn="1"/>
        </p:nvCxnSpPr>
        <p:spPr>
          <a:xfrm flipV="1">
            <a:off x="7915362" y="2377658"/>
            <a:ext cx="0" cy="340197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70F325A-C820-6347-A10B-9DD63E3B7F2B}"/>
              </a:ext>
            </a:extLst>
          </p:cNvPr>
          <p:cNvSpPr>
            <a:spLocks noGrp="1"/>
          </p:cNvSpPr>
          <p:nvPr>
            <p:ph type="title"/>
          </p:nvPr>
        </p:nvSpPr>
        <p:spPr>
          <a:xfrm>
            <a:off x="838200" y="986042"/>
            <a:ext cx="10515600" cy="838854"/>
          </a:xfrm>
        </p:spPr>
        <p:txBody>
          <a:bodyPr anchor="t"/>
          <a:lstStyle/>
          <a:p>
            <a:r>
              <a:rPr lang="en-US"/>
              <a:t>Click to edit Master title style</a:t>
            </a:r>
          </a:p>
        </p:txBody>
      </p:sp>
      <p:cxnSp>
        <p:nvCxnSpPr>
          <p:cNvPr id="17" name="Straight Connector 16">
            <a:extLst>
              <a:ext uri="{FF2B5EF4-FFF2-40B4-BE49-F238E27FC236}">
                <a16:creationId xmlns:a16="http://schemas.microsoft.com/office/drawing/2014/main" id="{74D95B3B-5BE2-F245-A653-7ABF52BA55BB}"/>
              </a:ext>
            </a:extLst>
          </p:cNvPr>
          <p:cNvCxnSpPr>
            <a:cxnSpLocks/>
          </p:cNvCxnSpPr>
          <p:nvPr userDrawn="1"/>
        </p:nvCxnSpPr>
        <p:spPr>
          <a:xfrm>
            <a:off x="838200" y="801837"/>
            <a:ext cx="548640" cy="0"/>
          </a:xfrm>
          <a:prstGeom prst="line">
            <a:avLst/>
          </a:prstGeom>
          <a:ln w="793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937887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2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7"/>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7"/>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Icons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9CF42-CFB0-4813-AFA8-72E0DF893747}"/>
              </a:ext>
            </a:extLst>
          </p:cNvPr>
          <p:cNvSpPr>
            <a:spLocks noGrp="1"/>
          </p:cNvSpPr>
          <p:nvPr>
            <p:ph type="title"/>
          </p:nvPr>
        </p:nvSpPr>
        <p:spPr>
          <a:xfrm>
            <a:off x="839789" y="2332273"/>
            <a:ext cx="3637944" cy="1325563"/>
          </a:xfrm>
        </p:spPr>
        <p:txBody>
          <a:bodyPr anchor="t"/>
          <a:lstStyle/>
          <a:p>
            <a:r>
              <a:rPr lang="en-US"/>
              <a:t>Click to edit Master title style</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9" y="3761295"/>
            <a:ext cx="3637944" cy="1055802"/>
          </a:xfrm>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Edit Master text styles</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1" name="Straight Connector 10">
            <a:extLst>
              <a:ext uri="{FF2B5EF4-FFF2-40B4-BE49-F238E27FC236}">
                <a16:creationId xmlns:a16="http://schemas.microsoft.com/office/drawing/2014/main" id="{5F33B443-BC15-456F-A843-6F23BCE2348A}"/>
              </a:ext>
            </a:extLst>
          </p:cNvPr>
          <p:cNvCxnSpPr>
            <a:cxnSpLocks/>
          </p:cNvCxnSpPr>
          <p:nvPr userDrawn="1"/>
        </p:nvCxnSpPr>
        <p:spPr>
          <a:xfrm>
            <a:off x="839789" y="2060409"/>
            <a:ext cx="548640" cy="0"/>
          </a:xfrm>
          <a:prstGeom prst="line">
            <a:avLst/>
          </a:prstGeom>
          <a:ln w="793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57233CD8-5E31-4581-814D-DA09D49C1F86}"/>
              </a:ext>
            </a:extLst>
          </p:cNvPr>
          <p:cNvCxnSpPr>
            <a:cxnSpLocks/>
          </p:cNvCxnSpPr>
          <p:nvPr userDrawn="1"/>
        </p:nvCxnSpPr>
        <p:spPr>
          <a:xfrm flipV="1">
            <a:off x="4982055" y="1355651"/>
            <a:ext cx="0" cy="4705784"/>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FE19BD27-A5AE-4AED-A944-00ED745F24F8}"/>
              </a:ext>
            </a:extLst>
          </p:cNvPr>
          <p:cNvSpPr>
            <a:spLocks noGrp="1"/>
          </p:cNvSpPr>
          <p:nvPr>
            <p:ph type="pic" sz="quarter" idx="13"/>
          </p:nvPr>
        </p:nvSpPr>
        <p:spPr>
          <a:xfrm>
            <a:off x="5495829" y="1186651"/>
            <a:ext cx="914400" cy="914400"/>
          </a:xfrm>
        </p:spPr>
        <p:txBody>
          <a:bodyPr/>
          <a:lstStyle/>
          <a:p>
            <a:r>
              <a:rPr lang="en-US"/>
              <a:t>Click icon to add picture</a:t>
            </a:r>
          </a:p>
        </p:txBody>
      </p:sp>
      <p:sp>
        <p:nvSpPr>
          <p:cNvPr id="15" name="Text Placeholder 4">
            <a:extLst>
              <a:ext uri="{FF2B5EF4-FFF2-40B4-BE49-F238E27FC236}">
                <a16:creationId xmlns:a16="http://schemas.microsoft.com/office/drawing/2014/main" id="{5B9DF506-FA73-4B69-BFF8-9508CCD1B341}"/>
              </a:ext>
            </a:extLst>
          </p:cNvPr>
          <p:cNvSpPr>
            <a:spLocks noGrp="1"/>
          </p:cNvSpPr>
          <p:nvPr>
            <p:ph type="body" sz="quarter" idx="16" hasCustomPrompt="1"/>
          </p:nvPr>
        </p:nvSpPr>
        <p:spPr>
          <a:xfrm>
            <a:off x="6561823" y="1197473"/>
            <a:ext cx="4524097" cy="296986"/>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3">
            <a:extLst>
              <a:ext uri="{FF2B5EF4-FFF2-40B4-BE49-F238E27FC236}">
                <a16:creationId xmlns:a16="http://schemas.microsoft.com/office/drawing/2014/main" id="{D3C25E06-F692-49FF-AE8E-D1AB6FF3AAB9}"/>
              </a:ext>
            </a:extLst>
          </p:cNvPr>
          <p:cNvSpPr>
            <a:spLocks noGrp="1"/>
          </p:cNvSpPr>
          <p:nvPr>
            <p:ph sz="half" idx="19"/>
          </p:nvPr>
        </p:nvSpPr>
        <p:spPr>
          <a:xfrm>
            <a:off x="6561816" y="1494459"/>
            <a:ext cx="4524097" cy="754756"/>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Edit Master text styles</a:t>
            </a:r>
          </a:p>
          <a:p>
            <a:pPr lvl="1"/>
            <a:r>
              <a:rPr lang="en-US"/>
              <a:t>Second level</a:t>
            </a:r>
          </a:p>
        </p:txBody>
      </p:sp>
      <p:sp>
        <p:nvSpPr>
          <p:cNvPr id="19" name="Picture Placeholder 4">
            <a:extLst>
              <a:ext uri="{FF2B5EF4-FFF2-40B4-BE49-F238E27FC236}">
                <a16:creationId xmlns:a16="http://schemas.microsoft.com/office/drawing/2014/main" id="{3B784B6F-C536-4BE2-9F68-EFD22C48A77E}"/>
              </a:ext>
            </a:extLst>
          </p:cNvPr>
          <p:cNvSpPr>
            <a:spLocks noGrp="1"/>
          </p:cNvSpPr>
          <p:nvPr>
            <p:ph type="pic" sz="quarter" idx="20"/>
          </p:nvPr>
        </p:nvSpPr>
        <p:spPr>
          <a:xfrm>
            <a:off x="5495822" y="2625206"/>
            <a:ext cx="914400" cy="914400"/>
          </a:xfrm>
        </p:spPr>
        <p:txBody>
          <a:bodyPr/>
          <a:lstStyle/>
          <a:p>
            <a:r>
              <a:rPr lang="en-US"/>
              <a:t>Click icon to add picture</a:t>
            </a:r>
          </a:p>
        </p:txBody>
      </p:sp>
      <p:sp>
        <p:nvSpPr>
          <p:cNvPr id="20" name="Text Placeholder 4">
            <a:extLst>
              <a:ext uri="{FF2B5EF4-FFF2-40B4-BE49-F238E27FC236}">
                <a16:creationId xmlns:a16="http://schemas.microsoft.com/office/drawing/2014/main" id="{98CA5EED-CA8D-41CE-A9A2-2D0FD1FFEA2F}"/>
              </a:ext>
            </a:extLst>
          </p:cNvPr>
          <p:cNvSpPr>
            <a:spLocks noGrp="1"/>
          </p:cNvSpPr>
          <p:nvPr>
            <p:ph type="body" sz="quarter" idx="21" hasCustomPrompt="1"/>
          </p:nvPr>
        </p:nvSpPr>
        <p:spPr>
          <a:xfrm>
            <a:off x="6561816" y="2636028"/>
            <a:ext cx="4524097" cy="296986"/>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3">
            <a:extLst>
              <a:ext uri="{FF2B5EF4-FFF2-40B4-BE49-F238E27FC236}">
                <a16:creationId xmlns:a16="http://schemas.microsoft.com/office/drawing/2014/main" id="{6A62EE4C-12CF-4CD9-A03E-75610F65D462}"/>
              </a:ext>
            </a:extLst>
          </p:cNvPr>
          <p:cNvSpPr>
            <a:spLocks noGrp="1"/>
          </p:cNvSpPr>
          <p:nvPr>
            <p:ph sz="half" idx="22"/>
          </p:nvPr>
        </p:nvSpPr>
        <p:spPr>
          <a:xfrm>
            <a:off x="6561809" y="2933014"/>
            <a:ext cx="4524097" cy="754756"/>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Edit Master text styles</a:t>
            </a:r>
          </a:p>
          <a:p>
            <a:pPr lvl="1"/>
            <a:r>
              <a:rPr lang="en-US"/>
              <a:t>Second level</a:t>
            </a:r>
          </a:p>
        </p:txBody>
      </p:sp>
      <p:sp>
        <p:nvSpPr>
          <p:cNvPr id="22" name="Picture Placeholder 4">
            <a:extLst>
              <a:ext uri="{FF2B5EF4-FFF2-40B4-BE49-F238E27FC236}">
                <a16:creationId xmlns:a16="http://schemas.microsoft.com/office/drawing/2014/main" id="{1EDC020B-92DF-44EE-8F61-D1F571593823}"/>
              </a:ext>
            </a:extLst>
          </p:cNvPr>
          <p:cNvSpPr>
            <a:spLocks noGrp="1"/>
          </p:cNvSpPr>
          <p:nvPr>
            <p:ph type="pic" sz="quarter" idx="23"/>
          </p:nvPr>
        </p:nvSpPr>
        <p:spPr>
          <a:xfrm>
            <a:off x="5495822" y="3984098"/>
            <a:ext cx="914400" cy="914400"/>
          </a:xfrm>
        </p:spPr>
        <p:txBody>
          <a:bodyPr/>
          <a:lstStyle/>
          <a:p>
            <a:r>
              <a:rPr lang="en-US"/>
              <a:t>Click icon to add picture</a:t>
            </a:r>
          </a:p>
        </p:txBody>
      </p:sp>
      <p:sp>
        <p:nvSpPr>
          <p:cNvPr id="23" name="Text Placeholder 4">
            <a:extLst>
              <a:ext uri="{FF2B5EF4-FFF2-40B4-BE49-F238E27FC236}">
                <a16:creationId xmlns:a16="http://schemas.microsoft.com/office/drawing/2014/main" id="{6EC31054-F323-447E-A250-00C70D033246}"/>
              </a:ext>
            </a:extLst>
          </p:cNvPr>
          <p:cNvSpPr>
            <a:spLocks noGrp="1"/>
          </p:cNvSpPr>
          <p:nvPr>
            <p:ph type="body" sz="quarter" idx="24" hasCustomPrompt="1"/>
          </p:nvPr>
        </p:nvSpPr>
        <p:spPr>
          <a:xfrm>
            <a:off x="6561816" y="3994920"/>
            <a:ext cx="4524097" cy="296986"/>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Content Placeholder 3">
            <a:extLst>
              <a:ext uri="{FF2B5EF4-FFF2-40B4-BE49-F238E27FC236}">
                <a16:creationId xmlns:a16="http://schemas.microsoft.com/office/drawing/2014/main" id="{2A0E534F-F82F-491F-A155-625F7F13DD81}"/>
              </a:ext>
            </a:extLst>
          </p:cNvPr>
          <p:cNvSpPr>
            <a:spLocks noGrp="1"/>
          </p:cNvSpPr>
          <p:nvPr>
            <p:ph sz="half" idx="25"/>
          </p:nvPr>
        </p:nvSpPr>
        <p:spPr>
          <a:xfrm>
            <a:off x="6561809" y="4291906"/>
            <a:ext cx="4524097" cy="754756"/>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Edit Master text styles</a:t>
            </a:r>
          </a:p>
          <a:p>
            <a:pPr lvl="1"/>
            <a:r>
              <a:rPr lang="en-US"/>
              <a:t>Second level</a:t>
            </a:r>
          </a:p>
        </p:txBody>
      </p:sp>
    </p:spTree>
    <p:extLst>
      <p:ext uri="{BB962C8B-B14F-4D97-AF65-F5344CB8AC3E}">
        <p14:creationId xmlns:p14="http://schemas.microsoft.com/office/powerpoint/2010/main" val="30902799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tatistics with Text">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507D5D7-B1FE-44D4-9552-B7681E39C9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899665-9022-4763-9F34-BC62AC635B9F}"/>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8" name="Text Placeholder 7">
            <a:extLst>
              <a:ext uri="{FF2B5EF4-FFF2-40B4-BE49-F238E27FC236}">
                <a16:creationId xmlns:a16="http://schemas.microsoft.com/office/drawing/2014/main" id="{95C1AF12-65D7-4CCC-B876-272178DEF7BB}"/>
              </a:ext>
            </a:extLst>
          </p:cNvPr>
          <p:cNvSpPr>
            <a:spLocks noGrp="1"/>
          </p:cNvSpPr>
          <p:nvPr>
            <p:ph type="body" sz="quarter" idx="13" hasCustomPrompt="1"/>
          </p:nvPr>
        </p:nvSpPr>
        <p:spPr>
          <a:xfrm>
            <a:off x="815975" y="2178050"/>
            <a:ext cx="3200400" cy="1555750"/>
          </a:xfrm>
        </p:spPr>
        <p:txBody>
          <a:bodyPr anchor="ctr" anchorCtr="0">
            <a:noAutofit/>
          </a:bodyPr>
          <a:lstStyle>
            <a:lvl1pPr marL="0" indent="0" algn="ctr">
              <a:buNone/>
              <a:defRPr sz="7500">
                <a:latin typeface="+mj-lt"/>
              </a:defRPr>
            </a:lvl1pPr>
          </a:lstStyle>
          <a:p>
            <a:pPr lvl="0"/>
            <a:r>
              <a:rPr lang="en-US"/>
              <a:t>00</a:t>
            </a:r>
          </a:p>
        </p:txBody>
      </p:sp>
      <p:cxnSp>
        <p:nvCxnSpPr>
          <p:cNvPr id="11" name="Straight Connector 10">
            <a:extLst>
              <a:ext uri="{FF2B5EF4-FFF2-40B4-BE49-F238E27FC236}">
                <a16:creationId xmlns:a16="http://schemas.microsoft.com/office/drawing/2014/main" id="{F978A9C5-0FEF-4CDF-8E0D-77B2B3787EB1}"/>
              </a:ext>
            </a:extLst>
          </p:cNvPr>
          <p:cNvCxnSpPr>
            <a:cxnSpLocks/>
          </p:cNvCxnSpPr>
          <p:nvPr userDrawn="1"/>
        </p:nvCxnSpPr>
        <p:spPr>
          <a:xfrm>
            <a:off x="211796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A31E8251-4870-40ED-8F84-F3F4065F8BED}"/>
              </a:ext>
            </a:extLst>
          </p:cNvPr>
          <p:cNvSpPr>
            <a:spLocks noGrp="1"/>
          </p:cNvSpPr>
          <p:nvPr>
            <p:ph type="body" sz="quarter" idx="21" hasCustomPrompt="1"/>
          </p:nvPr>
        </p:nvSpPr>
        <p:spPr>
          <a:xfrm>
            <a:off x="815983"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Content Placeholder 3">
            <a:extLst>
              <a:ext uri="{FF2B5EF4-FFF2-40B4-BE49-F238E27FC236}">
                <a16:creationId xmlns:a16="http://schemas.microsoft.com/office/drawing/2014/main" id="{C921F103-A52D-4BF8-A426-261D45BC06E9}"/>
              </a:ext>
            </a:extLst>
          </p:cNvPr>
          <p:cNvSpPr>
            <a:spLocks noGrp="1"/>
          </p:cNvSpPr>
          <p:nvPr>
            <p:ph sz="half" idx="22"/>
          </p:nvPr>
        </p:nvSpPr>
        <p:spPr>
          <a:xfrm>
            <a:off x="815976"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a:t>Edit Master text styles</a:t>
            </a:r>
          </a:p>
          <a:p>
            <a:pPr lvl="1"/>
            <a:r>
              <a:rPr lang="en-US"/>
              <a:t>Second level</a:t>
            </a:r>
          </a:p>
        </p:txBody>
      </p:sp>
      <p:sp>
        <p:nvSpPr>
          <p:cNvPr id="17" name="Text Placeholder 7">
            <a:extLst>
              <a:ext uri="{FF2B5EF4-FFF2-40B4-BE49-F238E27FC236}">
                <a16:creationId xmlns:a16="http://schemas.microsoft.com/office/drawing/2014/main" id="{47B445D7-04D9-4518-A91A-395D959AA54D}"/>
              </a:ext>
            </a:extLst>
          </p:cNvPr>
          <p:cNvSpPr>
            <a:spLocks noGrp="1"/>
          </p:cNvSpPr>
          <p:nvPr>
            <p:ph type="body" sz="quarter" idx="23" hasCustomPrompt="1"/>
          </p:nvPr>
        </p:nvSpPr>
        <p:spPr>
          <a:xfrm>
            <a:off x="4362024" y="2178050"/>
            <a:ext cx="3200400" cy="1555750"/>
          </a:xfrm>
        </p:spPr>
        <p:txBody>
          <a:bodyPr anchor="ctr" anchorCtr="0">
            <a:noAutofit/>
          </a:bodyPr>
          <a:lstStyle>
            <a:lvl1pPr marL="0" indent="0" algn="ctr">
              <a:buNone/>
              <a:defRPr sz="7500">
                <a:latin typeface="+mj-lt"/>
              </a:defRPr>
            </a:lvl1pPr>
          </a:lstStyle>
          <a:p>
            <a:pPr lvl="0"/>
            <a:r>
              <a:rPr lang="en-US"/>
              <a:t>00</a:t>
            </a:r>
          </a:p>
        </p:txBody>
      </p:sp>
      <p:cxnSp>
        <p:nvCxnSpPr>
          <p:cNvPr id="18" name="Straight Connector 17">
            <a:extLst>
              <a:ext uri="{FF2B5EF4-FFF2-40B4-BE49-F238E27FC236}">
                <a16:creationId xmlns:a16="http://schemas.microsoft.com/office/drawing/2014/main" id="{5F2A72AE-B0BA-451A-A298-6F08D46BE149}"/>
              </a:ext>
            </a:extLst>
          </p:cNvPr>
          <p:cNvCxnSpPr>
            <a:cxnSpLocks/>
          </p:cNvCxnSpPr>
          <p:nvPr userDrawn="1"/>
        </p:nvCxnSpPr>
        <p:spPr>
          <a:xfrm>
            <a:off x="5720579"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19" name="Text Placeholder 4">
            <a:extLst>
              <a:ext uri="{FF2B5EF4-FFF2-40B4-BE49-F238E27FC236}">
                <a16:creationId xmlns:a16="http://schemas.microsoft.com/office/drawing/2014/main" id="{544B66B5-8A11-414B-BD6A-3CA8D49CDAC9}"/>
              </a:ext>
            </a:extLst>
          </p:cNvPr>
          <p:cNvSpPr>
            <a:spLocks noGrp="1"/>
          </p:cNvSpPr>
          <p:nvPr>
            <p:ph type="body" sz="quarter" idx="24" hasCustomPrompt="1"/>
          </p:nvPr>
        </p:nvSpPr>
        <p:spPr>
          <a:xfrm>
            <a:off x="4362032"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Content Placeholder 3">
            <a:extLst>
              <a:ext uri="{FF2B5EF4-FFF2-40B4-BE49-F238E27FC236}">
                <a16:creationId xmlns:a16="http://schemas.microsoft.com/office/drawing/2014/main" id="{9B83ED64-7985-4721-920B-54BC42A5E1D7}"/>
              </a:ext>
            </a:extLst>
          </p:cNvPr>
          <p:cNvSpPr>
            <a:spLocks noGrp="1"/>
          </p:cNvSpPr>
          <p:nvPr>
            <p:ph sz="half" idx="25"/>
          </p:nvPr>
        </p:nvSpPr>
        <p:spPr>
          <a:xfrm>
            <a:off x="4362025"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a:t>Edit Master text styles</a:t>
            </a:r>
          </a:p>
          <a:p>
            <a:pPr lvl="1"/>
            <a:r>
              <a:rPr lang="en-US"/>
              <a:t>Second level</a:t>
            </a:r>
          </a:p>
        </p:txBody>
      </p:sp>
      <p:sp>
        <p:nvSpPr>
          <p:cNvPr id="21" name="Text Placeholder 7">
            <a:extLst>
              <a:ext uri="{FF2B5EF4-FFF2-40B4-BE49-F238E27FC236}">
                <a16:creationId xmlns:a16="http://schemas.microsoft.com/office/drawing/2014/main" id="{48CFB95A-0D9D-453A-9CB2-BF05EF3E7A0C}"/>
              </a:ext>
            </a:extLst>
          </p:cNvPr>
          <p:cNvSpPr>
            <a:spLocks noGrp="1"/>
          </p:cNvSpPr>
          <p:nvPr>
            <p:ph type="body" sz="quarter" idx="26" hasCustomPrompt="1"/>
          </p:nvPr>
        </p:nvSpPr>
        <p:spPr>
          <a:xfrm>
            <a:off x="7908066" y="2178050"/>
            <a:ext cx="3200400" cy="1555750"/>
          </a:xfrm>
        </p:spPr>
        <p:txBody>
          <a:bodyPr anchor="ctr" anchorCtr="0">
            <a:noAutofit/>
          </a:bodyPr>
          <a:lstStyle>
            <a:lvl1pPr marL="0" indent="0" algn="ctr">
              <a:buNone/>
              <a:defRPr sz="7500">
                <a:latin typeface="+mj-lt"/>
              </a:defRPr>
            </a:lvl1pPr>
          </a:lstStyle>
          <a:p>
            <a:pPr lvl="0"/>
            <a:r>
              <a:rPr lang="en-US"/>
              <a:t>00</a:t>
            </a:r>
          </a:p>
        </p:txBody>
      </p:sp>
      <p:cxnSp>
        <p:nvCxnSpPr>
          <p:cNvPr id="22" name="Straight Connector 21">
            <a:extLst>
              <a:ext uri="{FF2B5EF4-FFF2-40B4-BE49-F238E27FC236}">
                <a16:creationId xmlns:a16="http://schemas.microsoft.com/office/drawing/2014/main" id="{6F95B02B-287E-4902-9AF6-04C885FA6DD1}"/>
              </a:ext>
            </a:extLst>
          </p:cNvPr>
          <p:cNvCxnSpPr>
            <a:cxnSpLocks/>
          </p:cNvCxnSpPr>
          <p:nvPr userDrawn="1"/>
        </p:nvCxnSpPr>
        <p:spPr>
          <a:xfrm>
            <a:off x="9276048" y="3771508"/>
            <a:ext cx="548640" cy="0"/>
          </a:xfrm>
          <a:prstGeom prst="line">
            <a:avLst/>
          </a:prstGeom>
          <a:ln w="79375">
            <a:solidFill>
              <a:srgbClr val="BA0C2F"/>
            </a:solidFill>
          </a:ln>
        </p:spPr>
        <p:style>
          <a:lnRef idx="1">
            <a:schemeClr val="accent1"/>
          </a:lnRef>
          <a:fillRef idx="0">
            <a:schemeClr val="accent1"/>
          </a:fillRef>
          <a:effectRef idx="0">
            <a:schemeClr val="accent1"/>
          </a:effectRef>
          <a:fontRef idx="minor">
            <a:schemeClr val="tx1"/>
          </a:fontRef>
        </p:style>
      </p:cxnSp>
      <p:sp>
        <p:nvSpPr>
          <p:cNvPr id="23" name="Text Placeholder 4">
            <a:extLst>
              <a:ext uri="{FF2B5EF4-FFF2-40B4-BE49-F238E27FC236}">
                <a16:creationId xmlns:a16="http://schemas.microsoft.com/office/drawing/2014/main" id="{D79EC675-E9A3-4C03-B61F-A49031FA5008}"/>
              </a:ext>
            </a:extLst>
          </p:cNvPr>
          <p:cNvSpPr>
            <a:spLocks noGrp="1"/>
          </p:cNvSpPr>
          <p:nvPr>
            <p:ph type="body" sz="quarter" idx="27" hasCustomPrompt="1"/>
          </p:nvPr>
        </p:nvSpPr>
        <p:spPr>
          <a:xfrm>
            <a:off x="7908074" y="4133426"/>
            <a:ext cx="3200400" cy="296986"/>
          </a:xfrm>
        </p:spPr>
        <p:txBody>
          <a:bodyPr anchor="b">
            <a:normAutofit/>
          </a:bodyPr>
          <a:lstStyle>
            <a:lvl1pPr marL="0" indent="0" algn="ctr">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4" name="Content Placeholder 3">
            <a:extLst>
              <a:ext uri="{FF2B5EF4-FFF2-40B4-BE49-F238E27FC236}">
                <a16:creationId xmlns:a16="http://schemas.microsoft.com/office/drawing/2014/main" id="{B8429F79-518E-407C-8FF2-83D7C7D801FD}"/>
              </a:ext>
            </a:extLst>
          </p:cNvPr>
          <p:cNvSpPr>
            <a:spLocks noGrp="1"/>
          </p:cNvSpPr>
          <p:nvPr>
            <p:ph sz="half" idx="28"/>
          </p:nvPr>
        </p:nvSpPr>
        <p:spPr>
          <a:xfrm>
            <a:off x="7908067" y="4430412"/>
            <a:ext cx="3200400" cy="754756"/>
          </a:xfrm>
        </p:spPr>
        <p:txBody>
          <a:bodyPr>
            <a:noAutofit/>
          </a:bodyPr>
          <a:lstStyle>
            <a:lvl1pPr marL="0" indent="0" algn="ctr">
              <a:buNone/>
              <a:defRPr sz="1600"/>
            </a:lvl1pPr>
            <a:lvl2pPr marL="457200" indent="0">
              <a:buNone/>
              <a:defRPr sz="1400"/>
            </a:lvl2pPr>
            <a:lvl3pPr marL="914400" indent="0">
              <a:buNone/>
              <a:defRPr sz="1200"/>
            </a:lvl3pPr>
            <a:lvl4pPr marL="1371600" indent="0">
              <a:buNone/>
              <a:defRPr sz="1100"/>
            </a:lvl4pPr>
            <a:lvl5pPr marL="1828800" indent="0" algn="ctr">
              <a:buNone/>
              <a:defRPr sz="1100"/>
            </a:lvl5pPr>
          </a:lstStyle>
          <a:p>
            <a:pPr lvl="0"/>
            <a:r>
              <a:rPr lang="en-US"/>
              <a:t>Edit Master text styles</a:t>
            </a:r>
          </a:p>
          <a:p>
            <a:pPr lvl="1"/>
            <a:r>
              <a:rPr lang="en-US"/>
              <a:t>Second level</a:t>
            </a:r>
          </a:p>
        </p:txBody>
      </p:sp>
      <p:sp>
        <p:nvSpPr>
          <p:cNvPr id="25" name="Title 1">
            <a:extLst>
              <a:ext uri="{FF2B5EF4-FFF2-40B4-BE49-F238E27FC236}">
                <a16:creationId xmlns:a16="http://schemas.microsoft.com/office/drawing/2014/main" id="{784EC54A-1238-054A-B123-4E089148A05A}"/>
              </a:ext>
            </a:extLst>
          </p:cNvPr>
          <p:cNvSpPr>
            <a:spLocks noGrp="1"/>
          </p:cNvSpPr>
          <p:nvPr>
            <p:ph type="title"/>
          </p:nvPr>
        </p:nvSpPr>
        <p:spPr>
          <a:xfrm>
            <a:off x="838200" y="986042"/>
            <a:ext cx="10515600" cy="838854"/>
          </a:xfrm>
        </p:spPr>
        <p:txBody>
          <a:bodyPr anchor="t"/>
          <a:lstStyle/>
          <a:p>
            <a:r>
              <a:rPr lang="en-US"/>
              <a:t>Click to edit Master title style</a:t>
            </a:r>
          </a:p>
        </p:txBody>
      </p:sp>
      <p:cxnSp>
        <p:nvCxnSpPr>
          <p:cNvPr id="26" name="Straight Connector 25">
            <a:extLst>
              <a:ext uri="{FF2B5EF4-FFF2-40B4-BE49-F238E27FC236}">
                <a16:creationId xmlns:a16="http://schemas.microsoft.com/office/drawing/2014/main" id="{2FB88219-839E-554B-B72F-F7177AF5404C}"/>
              </a:ext>
            </a:extLst>
          </p:cNvPr>
          <p:cNvCxnSpPr>
            <a:cxnSpLocks/>
          </p:cNvCxnSpPr>
          <p:nvPr userDrawn="1"/>
        </p:nvCxnSpPr>
        <p:spPr>
          <a:xfrm>
            <a:off x="838200" y="801837"/>
            <a:ext cx="548640" cy="0"/>
          </a:xfrm>
          <a:prstGeom prst="line">
            <a:avLst/>
          </a:prstGeom>
          <a:ln w="793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24960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Facts and Figures 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9CF42-CFB0-4813-AFA8-72E0DF893747}"/>
              </a:ext>
            </a:extLst>
          </p:cNvPr>
          <p:cNvSpPr>
            <a:spLocks noGrp="1"/>
          </p:cNvSpPr>
          <p:nvPr>
            <p:ph type="title"/>
          </p:nvPr>
        </p:nvSpPr>
        <p:spPr>
          <a:xfrm>
            <a:off x="839789" y="2332273"/>
            <a:ext cx="3637944" cy="1325563"/>
          </a:xfrm>
        </p:spPr>
        <p:txBody>
          <a:bodyPr anchor="t"/>
          <a:lstStyle/>
          <a:p>
            <a:r>
              <a:rPr lang="en-US"/>
              <a:t>Click to edit Master title style</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9" y="3761295"/>
            <a:ext cx="3637944" cy="2428368"/>
          </a:xfrm>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1" name="Straight Connector 10" descr="Title ornament - do not edit.">
            <a:extLst>
              <a:ext uri="{FF2B5EF4-FFF2-40B4-BE49-F238E27FC236}">
                <a16:creationId xmlns:a16="http://schemas.microsoft.com/office/drawing/2014/main" id="{5F33B443-BC15-456F-A843-6F23BCE2348A}"/>
              </a:ext>
            </a:extLst>
          </p:cNvPr>
          <p:cNvCxnSpPr>
            <a:cxnSpLocks/>
          </p:cNvCxnSpPr>
          <p:nvPr userDrawn="1"/>
        </p:nvCxnSpPr>
        <p:spPr>
          <a:xfrm>
            <a:off x="839789" y="2060409"/>
            <a:ext cx="548640" cy="0"/>
          </a:xfrm>
          <a:prstGeom prst="line">
            <a:avLst/>
          </a:prstGeom>
          <a:ln w="793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6" name="Content Placeholder 5">
            <a:extLst>
              <a:ext uri="{FF2B5EF4-FFF2-40B4-BE49-F238E27FC236}">
                <a16:creationId xmlns:a16="http://schemas.microsoft.com/office/drawing/2014/main" id="{F9AB3712-421D-4D44-A208-FCFD9F142B33}"/>
              </a:ext>
            </a:extLst>
          </p:cNvPr>
          <p:cNvSpPr>
            <a:spLocks noGrp="1"/>
          </p:cNvSpPr>
          <p:nvPr>
            <p:ph sz="quarter" idx="15" hasCustomPrompt="1"/>
          </p:nvPr>
        </p:nvSpPr>
        <p:spPr>
          <a:xfrm>
            <a:off x="4579938" y="2332038"/>
            <a:ext cx="6608762" cy="3814762"/>
          </a:xfrm>
        </p:spPr>
        <p:txBody>
          <a:bodyPr/>
          <a:lstStyle>
            <a:lvl1pPr>
              <a:defRPr/>
            </a:lvl1pPr>
          </a:lstStyle>
          <a:p>
            <a:pPr lvl="0"/>
            <a:r>
              <a:rPr lang="en-US"/>
              <a:t>Click to add a chart or table</a:t>
            </a:r>
          </a:p>
        </p:txBody>
      </p:sp>
    </p:spTree>
    <p:extLst>
      <p:ext uri="{BB962C8B-B14F-4D97-AF65-F5344CB8AC3E}">
        <p14:creationId xmlns:p14="http://schemas.microsoft.com/office/powerpoint/2010/main" val="35390146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with Picture">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p:nvPr>
        </p:nvSpPr>
        <p:spPr>
          <a:xfrm>
            <a:off x="5856551" y="3242821"/>
            <a:ext cx="5441197" cy="2428368"/>
          </a:xfrm>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7BC3CEE6-576D-4A25-8B6C-C2373DA1C88A}"/>
              </a:ext>
            </a:extLst>
          </p:cNvPr>
          <p:cNvCxnSpPr>
            <a:cxnSpLocks/>
          </p:cNvCxnSpPr>
          <p:nvPr userDrawn="1"/>
        </p:nvCxnSpPr>
        <p:spPr>
          <a:xfrm>
            <a:off x="5856552" y="1541935"/>
            <a:ext cx="548640" cy="0"/>
          </a:xfrm>
          <a:prstGeom prst="line">
            <a:avLst/>
          </a:prstGeom>
          <a:ln w="793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p:nvPr>
        </p:nvSpPr>
        <p:spPr>
          <a:xfrm>
            <a:off x="385763" y="403767"/>
            <a:ext cx="4629150" cy="5743645"/>
          </a:xfrm>
        </p:spPr>
        <p:txBody>
          <a:bodyPr/>
          <a:lstStyle/>
          <a:p>
            <a:r>
              <a:rPr lang="en-US"/>
              <a:t>Click icon to add picture</a:t>
            </a:r>
          </a:p>
        </p:txBody>
      </p:sp>
      <p:sp>
        <p:nvSpPr>
          <p:cNvPr id="15" name="Title 1">
            <a:extLst>
              <a:ext uri="{FF2B5EF4-FFF2-40B4-BE49-F238E27FC236}">
                <a16:creationId xmlns:a16="http://schemas.microsoft.com/office/drawing/2014/main" id="{778E9976-AB2A-4D33-BDD3-3DD81964854A}"/>
              </a:ext>
            </a:extLst>
          </p:cNvPr>
          <p:cNvSpPr>
            <a:spLocks noGrp="1"/>
          </p:cNvSpPr>
          <p:nvPr>
            <p:ph type="title"/>
          </p:nvPr>
        </p:nvSpPr>
        <p:spPr>
          <a:xfrm>
            <a:off x="5856551" y="1806160"/>
            <a:ext cx="5441196" cy="1325563"/>
          </a:xfrm>
        </p:spPr>
        <p:txBody>
          <a:bodyPr anchor="t"/>
          <a:lstStyle/>
          <a:p>
            <a:r>
              <a:rPr lang="en-US"/>
              <a:t>Click to edit Master title style</a:t>
            </a:r>
          </a:p>
        </p:txBody>
      </p:sp>
    </p:spTree>
    <p:extLst>
      <p:ext uri="{BB962C8B-B14F-4D97-AF65-F5344CB8AC3E}">
        <p14:creationId xmlns:p14="http://schemas.microsoft.com/office/powerpoint/2010/main" val="40805299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with 3 Pictures">
    <p:spTree>
      <p:nvGrpSpPr>
        <p:cNvPr id="1" name=""/>
        <p:cNvGrpSpPr/>
        <p:nvPr/>
      </p:nvGrpSpPr>
      <p:grpSpPr>
        <a:xfrm>
          <a:off x="0" y="0"/>
          <a:ext cx="0" cy="0"/>
          <a:chOff x="0" y="0"/>
          <a:chExt cx="0" cy="0"/>
        </a:xfrm>
      </p:grpSpPr>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13" name="Content Placeholder 3">
            <a:extLst>
              <a:ext uri="{FF2B5EF4-FFF2-40B4-BE49-F238E27FC236}">
                <a16:creationId xmlns:a16="http://schemas.microsoft.com/office/drawing/2014/main" id="{F8BB7286-594A-4C7F-91C3-90AF74F810BF}"/>
              </a:ext>
            </a:extLst>
          </p:cNvPr>
          <p:cNvSpPr>
            <a:spLocks noGrp="1"/>
          </p:cNvSpPr>
          <p:nvPr>
            <p:ph sz="half" idx="13"/>
          </p:nvPr>
        </p:nvSpPr>
        <p:spPr>
          <a:xfrm>
            <a:off x="5856551" y="3242821"/>
            <a:ext cx="5441197" cy="2428368"/>
          </a:xfrm>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4" name="Straight Connector 13">
            <a:extLst>
              <a:ext uri="{FF2B5EF4-FFF2-40B4-BE49-F238E27FC236}">
                <a16:creationId xmlns:a16="http://schemas.microsoft.com/office/drawing/2014/main" id="{7BC3CEE6-576D-4A25-8B6C-C2373DA1C88A}"/>
              </a:ext>
            </a:extLst>
          </p:cNvPr>
          <p:cNvCxnSpPr>
            <a:cxnSpLocks/>
          </p:cNvCxnSpPr>
          <p:nvPr userDrawn="1"/>
        </p:nvCxnSpPr>
        <p:spPr>
          <a:xfrm>
            <a:off x="5856552" y="1541935"/>
            <a:ext cx="548640" cy="0"/>
          </a:xfrm>
          <a:prstGeom prst="line">
            <a:avLst/>
          </a:prstGeom>
          <a:ln w="793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D105C42B-C8C5-451C-A726-855DF2E48625}"/>
              </a:ext>
            </a:extLst>
          </p:cNvPr>
          <p:cNvSpPr>
            <a:spLocks noGrp="1"/>
          </p:cNvSpPr>
          <p:nvPr>
            <p:ph type="pic" sz="quarter" idx="14"/>
          </p:nvPr>
        </p:nvSpPr>
        <p:spPr>
          <a:xfrm>
            <a:off x="396873" y="427519"/>
            <a:ext cx="4572000" cy="2961495"/>
          </a:xfrm>
        </p:spPr>
        <p:txBody>
          <a:bodyPr/>
          <a:lstStyle/>
          <a:p>
            <a:r>
              <a:rPr lang="en-US"/>
              <a:t>Click icon to add picture</a:t>
            </a:r>
          </a:p>
        </p:txBody>
      </p:sp>
      <p:sp>
        <p:nvSpPr>
          <p:cNvPr id="10" name="Picture Placeholder 4">
            <a:extLst>
              <a:ext uri="{FF2B5EF4-FFF2-40B4-BE49-F238E27FC236}">
                <a16:creationId xmlns:a16="http://schemas.microsoft.com/office/drawing/2014/main" id="{6F2A46D0-0103-4ABC-91D6-429E06561590}"/>
              </a:ext>
            </a:extLst>
          </p:cNvPr>
          <p:cNvSpPr>
            <a:spLocks noGrp="1"/>
          </p:cNvSpPr>
          <p:nvPr>
            <p:ph type="pic" sz="quarter" idx="15"/>
          </p:nvPr>
        </p:nvSpPr>
        <p:spPr>
          <a:xfrm>
            <a:off x="396873" y="3389014"/>
            <a:ext cx="2286000" cy="2743200"/>
          </a:xfrm>
        </p:spPr>
        <p:txBody>
          <a:bodyPr/>
          <a:lstStyle/>
          <a:p>
            <a:r>
              <a:rPr lang="en-US"/>
              <a:t>Click icon to add picture</a:t>
            </a:r>
          </a:p>
        </p:txBody>
      </p:sp>
      <p:sp>
        <p:nvSpPr>
          <p:cNvPr id="11" name="Picture Placeholder 4">
            <a:extLst>
              <a:ext uri="{FF2B5EF4-FFF2-40B4-BE49-F238E27FC236}">
                <a16:creationId xmlns:a16="http://schemas.microsoft.com/office/drawing/2014/main" id="{BFAFE350-DAC2-4FA1-8058-2BB689DE6DEA}"/>
              </a:ext>
            </a:extLst>
          </p:cNvPr>
          <p:cNvSpPr>
            <a:spLocks noGrp="1"/>
          </p:cNvSpPr>
          <p:nvPr>
            <p:ph type="pic" sz="quarter" idx="16"/>
          </p:nvPr>
        </p:nvSpPr>
        <p:spPr>
          <a:xfrm>
            <a:off x="2682873" y="3389014"/>
            <a:ext cx="2286000" cy="2743200"/>
          </a:xfrm>
        </p:spPr>
        <p:txBody>
          <a:bodyPr/>
          <a:lstStyle/>
          <a:p>
            <a:r>
              <a:rPr lang="en-US"/>
              <a:t>Click icon to add picture</a:t>
            </a:r>
          </a:p>
        </p:txBody>
      </p:sp>
      <p:sp>
        <p:nvSpPr>
          <p:cNvPr id="15" name="Title 1">
            <a:extLst>
              <a:ext uri="{FF2B5EF4-FFF2-40B4-BE49-F238E27FC236}">
                <a16:creationId xmlns:a16="http://schemas.microsoft.com/office/drawing/2014/main" id="{E79F3245-5C19-491B-A3C7-0953BE94EC53}"/>
              </a:ext>
            </a:extLst>
          </p:cNvPr>
          <p:cNvSpPr>
            <a:spLocks noGrp="1"/>
          </p:cNvSpPr>
          <p:nvPr>
            <p:ph type="title"/>
          </p:nvPr>
        </p:nvSpPr>
        <p:spPr>
          <a:xfrm>
            <a:off x="5856551" y="1806160"/>
            <a:ext cx="5441196" cy="1325563"/>
          </a:xfrm>
        </p:spPr>
        <p:txBody>
          <a:bodyPr anchor="t"/>
          <a:lstStyle/>
          <a:p>
            <a:r>
              <a:rPr lang="en-US"/>
              <a:t>Click to edit Master title style</a:t>
            </a:r>
          </a:p>
        </p:txBody>
      </p:sp>
    </p:spTree>
    <p:extLst>
      <p:ext uri="{BB962C8B-B14F-4D97-AF65-F5344CB8AC3E}">
        <p14:creationId xmlns:p14="http://schemas.microsoft.com/office/powerpoint/2010/main" val="292292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ur Tea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9CF42-CFB0-4813-AFA8-72E0DF893747}"/>
              </a:ext>
            </a:extLst>
          </p:cNvPr>
          <p:cNvSpPr>
            <a:spLocks noGrp="1"/>
          </p:cNvSpPr>
          <p:nvPr>
            <p:ph type="title"/>
          </p:nvPr>
        </p:nvSpPr>
        <p:spPr>
          <a:xfrm>
            <a:off x="839789" y="2332273"/>
            <a:ext cx="3637944" cy="1325563"/>
          </a:xfrm>
        </p:spPr>
        <p:txBody>
          <a:bodyPr anchor="t"/>
          <a:lstStyle/>
          <a:p>
            <a:r>
              <a:rPr lang="en-US"/>
              <a:t>Click to edit Master title style</a:t>
            </a:r>
          </a:p>
        </p:txBody>
      </p:sp>
      <p:sp>
        <p:nvSpPr>
          <p:cNvPr id="4" name="Content Placeholder 3">
            <a:extLst>
              <a:ext uri="{FF2B5EF4-FFF2-40B4-BE49-F238E27FC236}">
                <a16:creationId xmlns:a16="http://schemas.microsoft.com/office/drawing/2014/main" id="{2896339C-BF56-4C01-9057-10C1041C7837}"/>
              </a:ext>
            </a:extLst>
          </p:cNvPr>
          <p:cNvSpPr>
            <a:spLocks noGrp="1"/>
          </p:cNvSpPr>
          <p:nvPr>
            <p:ph sz="half" idx="2"/>
          </p:nvPr>
        </p:nvSpPr>
        <p:spPr>
          <a:xfrm>
            <a:off x="839789" y="3761295"/>
            <a:ext cx="3637944" cy="1055802"/>
          </a:xfrm>
        </p:spPr>
        <p:txBody>
          <a:bodyPr>
            <a:normAutofit/>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stStyle>
          <a:p>
            <a:pPr lvl="0"/>
            <a:r>
              <a:rPr lang="en-US"/>
              <a:t>Edit Master text styles</a:t>
            </a:r>
          </a:p>
        </p:txBody>
      </p:sp>
      <p:sp>
        <p:nvSpPr>
          <p:cNvPr id="8" name="Footer Placeholder 7">
            <a:extLst>
              <a:ext uri="{FF2B5EF4-FFF2-40B4-BE49-F238E27FC236}">
                <a16:creationId xmlns:a16="http://schemas.microsoft.com/office/drawing/2014/main" id="{B0642A6F-A411-470F-BD04-ADA91E6F650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785E62-F2BF-47B7-BB10-92F9FFA0FB5A}"/>
              </a:ext>
            </a:extLst>
          </p:cNvPr>
          <p:cNvSpPr>
            <a:spLocks noGrp="1"/>
          </p:cNvSpPr>
          <p:nvPr>
            <p:ph type="sldNum" sz="quarter" idx="12"/>
          </p:nvPr>
        </p:nvSpPr>
        <p:spPr/>
        <p:txBody>
          <a:bodyPr/>
          <a:lstStyle/>
          <a:p>
            <a:fld id="{DFA4CD3D-26C8-47FF-8D13-9B32BAAB4735}" type="slidenum">
              <a:rPr lang="en-US" smtClean="0"/>
              <a:t>‹#›</a:t>
            </a:fld>
            <a:endParaRPr lang="en-US"/>
          </a:p>
        </p:txBody>
      </p:sp>
      <p:cxnSp>
        <p:nvCxnSpPr>
          <p:cNvPr id="11" name="Straight Connector 10">
            <a:extLst>
              <a:ext uri="{FF2B5EF4-FFF2-40B4-BE49-F238E27FC236}">
                <a16:creationId xmlns:a16="http://schemas.microsoft.com/office/drawing/2014/main" id="{5F33B443-BC15-456F-A843-6F23BCE2348A}"/>
              </a:ext>
            </a:extLst>
          </p:cNvPr>
          <p:cNvCxnSpPr>
            <a:cxnSpLocks/>
          </p:cNvCxnSpPr>
          <p:nvPr userDrawn="1"/>
        </p:nvCxnSpPr>
        <p:spPr>
          <a:xfrm>
            <a:off x="839789" y="2060409"/>
            <a:ext cx="548640" cy="0"/>
          </a:xfrm>
          <a:prstGeom prst="line">
            <a:avLst/>
          </a:prstGeom>
          <a:ln w="793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
        <p:nvSpPr>
          <p:cNvPr id="5" name="Picture Placeholder 4">
            <a:extLst>
              <a:ext uri="{FF2B5EF4-FFF2-40B4-BE49-F238E27FC236}">
                <a16:creationId xmlns:a16="http://schemas.microsoft.com/office/drawing/2014/main" id="{FE19BD27-A5AE-4AED-A944-00ED745F24F8}"/>
              </a:ext>
            </a:extLst>
          </p:cNvPr>
          <p:cNvSpPr>
            <a:spLocks noGrp="1"/>
          </p:cNvSpPr>
          <p:nvPr>
            <p:ph type="pic" sz="quarter" idx="13"/>
          </p:nvPr>
        </p:nvSpPr>
        <p:spPr>
          <a:xfrm>
            <a:off x="5057203" y="696457"/>
            <a:ext cx="2077591" cy="1676742"/>
          </a:xfrm>
        </p:spPr>
        <p:txBody>
          <a:bodyPr/>
          <a:lstStyle/>
          <a:p>
            <a:r>
              <a:rPr lang="en-US"/>
              <a:t>Click icon to add picture</a:t>
            </a:r>
          </a:p>
        </p:txBody>
      </p:sp>
      <p:sp>
        <p:nvSpPr>
          <p:cNvPr id="15" name="Text Placeholder 4">
            <a:extLst>
              <a:ext uri="{FF2B5EF4-FFF2-40B4-BE49-F238E27FC236}">
                <a16:creationId xmlns:a16="http://schemas.microsoft.com/office/drawing/2014/main" id="{5B9DF506-FA73-4B69-BFF8-9508CCD1B341}"/>
              </a:ext>
            </a:extLst>
          </p:cNvPr>
          <p:cNvSpPr>
            <a:spLocks noGrp="1"/>
          </p:cNvSpPr>
          <p:nvPr>
            <p:ph type="body" sz="quarter" idx="16" hasCustomPrompt="1"/>
          </p:nvPr>
        </p:nvSpPr>
        <p:spPr>
          <a:xfrm>
            <a:off x="5057204" y="2453541"/>
            <a:ext cx="2077592" cy="296986"/>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3">
            <a:extLst>
              <a:ext uri="{FF2B5EF4-FFF2-40B4-BE49-F238E27FC236}">
                <a16:creationId xmlns:a16="http://schemas.microsoft.com/office/drawing/2014/main" id="{D3C25E06-F692-49FF-AE8E-D1AB6FF3AAB9}"/>
              </a:ext>
            </a:extLst>
          </p:cNvPr>
          <p:cNvSpPr>
            <a:spLocks noGrp="1"/>
          </p:cNvSpPr>
          <p:nvPr>
            <p:ph sz="half" idx="19"/>
          </p:nvPr>
        </p:nvSpPr>
        <p:spPr>
          <a:xfrm>
            <a:off x="5057204" y="2763582"/>
            <a:ext cx="2077592" cy="301752"/>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Edit Master text styles</a:t>
            </a:r>
          </a:p>
          <a:p>
            <a:pPr lvl="1"/>
            <a:r>
              <a:rPr lang="en-US"/>
              <a:t>Second level</a:t>
            </a:r>
          </a:p>
        </p:txBody>
      </p:sp>
      <p:sp>
        <p:nvSpPr>
          <p:cNvPr id="16" name="Picture Placeholder 4">
            <a:extLst>
              <a:ext uri="{FF2B5EF4-FFF2-40B4-BE49-F238E27FC236}">
                <a16:creationId xmlns:a16="http://schemas.microsoft.com/office/drawing/2014/main" id="{11ED6439-33AD-49C2-871A-58168B09AD82}"/>
              </a:ext>
            </a:extLst>
          </p:cNvPr>
          <p:cNvSpPr>
            <a:spLocks noGrp="1"/>
          </p:cNvSpPr>
          <p:nvPr>
            <p:ph type="pic" sz="quarter" idx="20"/>
          </p:nvPr>
        </p:nvSpPr>
        <p:spPr>
          <a:xfrm>
            <a:off x="7374140" y="696457"/>
            <a:ext cx="2077591" cy="1676742"/>
          </a:xfrm>
        </p:spPr>
        <p:txBody>
          <a:bodyPr/>
          <a:lstStyle/>
          <a:p>
            <a:r>
              <a:rPr lang="en-US"/>
              <a:t>Click icon to add picture</a:t>
            </a:r>
          </a:p>
        </p:txBody>
      </p:sp>
      <p:sp>
        <p:nvSpPr>
          <p:cNvPr id="17" name="Text Placeholder 4">
            <a:extLst>
              <a:ext uri="{FF2B5EF4-FFF2-40B4-BE49-F238E27FC236}">
                <a16:creationId xmlns:a16="http://schemas.microsoft.com/office/drawing/2014/main" id="{D724A983-E2D4-411D-8E9C-28DDCC5FAF65}"/>
              </a:ext>
            </a:extLst>
          </p:cNvPr>
          <p:cNvSpPr>
            <a:spLocks noGrp="1"/>
          </p:cNvSpPr>
          <p:nvPr>
            <p:ph type="body" sz="quarter" idx="21" hasCustomPrompt="1"/>
          </p:nvPr>
        </p:nvSpPr>
        <p:spPr>
          <a:xfrm>
            <a:off x="7374141" y="2453541"/>
            <a:ext cx="2077592" cy="296986"/>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a:extLst>
              <a:ext uri="{FF2B5EF4-FFF2-40B4-BE49-F238E27FC236}">
                <a16:creationId xmlns:a16="http://schemas.microsoft.com/office/drawing/2014/main" id="{42A31C1D-8F1D-4CB6-9F05-8D8BB079EB90}"/>
              </a:ext>
            </a:extLst>
          </p:cNvPr>
          <p:cNvSpPr>
            <a:spLocks noGrp="1"/>
          </p:cNvSpPr>
          <p:nvPr>
            <p:ph sz="half" idx="22"/>
          </p:nvPr>
        </p:nvSpPr>
        <p:spPr>
          <a:xfrm>
            <a:off x="7374141" y="2763582"/>
            <a:ext cx="2077592" cy="301752"/>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Edit Master text styles</a:t>
            </a:r>
          </a:p>
          <a:p>
            <a:pPr lvl="1"/>
            <a:r>
              <a:rPr lang="en-US"/>
              <a:t>Second level</a:t>
            </a:r>
          </a:p>
        </p:txBody>
      </p:sp>
      <p:sp>
        <p:nvSpPr>
          <p:cNvPr id="20" name="Picture Placeholder 4">
            <a:extLst>
              <a:ext uri="{FF2B5EF4-FFF2-40B4-BE49-F238E27FC236}">
                <a16:creationId xmlns:a16="http://schemas.microsoft.com/office/drawing/2014/main" id="{E32EFC8D-798E-4678-A87B-C90DCCB5A996}"/>
              </a:ext>
            </a:extLst>
          </p:cNvPr>
          <p:cNvSpPr>
            <a:spLocks noGrp="1"/>
          </p:cNvSpPr>
          <p:nvPr>
            <p:ph type="pic" sz="quarter" idx="23"/>
          </p:nvPr>
        </p:nvSpPr>
        <p:spPr>
          <a:xfrm>
            <a:off x="9691076" y="696457"/>
            <a:ext cx="2077591" cy="1676742"/>
          </a:xfrm>
        </p:spPr>
        <p:txBody>
          <a:bodyPr/>
          <a:lstStyle/>
          <a:p>
            <a:r>
              <a:rPr lang="en-US"/>
              <a:t>Click icon to add picture</a:t>
            </a:r>
          </a:p>
        </p:txBody>
      </p:sp>
      <p:sp>
        <p:nvSpPr>
          <p:cNvPr id="21" name="Text Placeholder 4">
            <a:extLst>
              <a:ext uri="{FF2B5EF4-FFF2-40B4-BE49-F238E27FC236}">
                <a16:creationId xmlns:a16="http://schemas.microsoft.com/office/drawing/2014/main" id="{8B1DD5E6-B902-4C2D-9D16-3F59B4BCBA19}"/>
              </a:ext>
            </a:extLst>
          </p:cNvPr>
          <p:cNvSpPr>
            <a:spLocks noGrp="1"/>
          </p:cNvSpPr>
          <p:nvPr>
            <p:ph type="body" sz="quarter" idx="24" hasCustomPrompt="1"/>
          </p:nvPr>
        </p:nvSpPr>
        <p:spPr>
          <a:xfrm>
            <a:off x="9691077" y="2453541"/>
            <a:ext cx="2077592" cy="296986"/>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2" name="Content Placeholder 3">
            <a:extLst>
              <a:ext uri="{FF2B5EF4-FFF2-40B4-BE49-F238E27FC236}">
                <a16:creationId xmlns:a16="http://schemas.microsoft.com/office/drawing/2014/main" id="{52D6015B-E243-493B-AEF7-C9745236520A}"/>
              </a:ext>
            </a:extLst>
          </p:cNvPr>
          <p:cNvSpPr>
            <a:spLocks noGrp="1"/>
          </p:cNvSpPr>
          <p:nvPr>
            <p:ph sz="half" idx="25"/>
          </p:nvPr>
        </p:nvSpPr>
        <p:spPr>
          <a:xfrm>
            <a:off x="9691077" y="2763582"/>
            <a:ext cx="2077592" cy="301752"/>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Edit Master text styles</a:t>
            </a:r>
          </a:p>
          <a:p>
            <a:pPr lvl="1"/>
            <a:r>
              <a:rPr lang="en-US"/>
              <a:t>Second level</a:t>
            </a:r>
          </a:p>
        </p:txBody>
      </p:sp>
      <p:sp>
        <p:nvSpPr>
          <p:cNvPr id="23" name="Picture Placeholder 4">
            <a:extLst>
              <a:ext uri="{FF2B5EF4-FFF2-40B4-BE49-F238E27FC236}">
                <a16:creationId xmlns:a16="http://schemas.microsoft.com/office/drawing/2014/main" id="{A5B97012-2868-43C2-9206-9E4FE0F4F61C}"/>
              </a:ext>
            </a:extLst>
          </p:cNvPr>
          <p:cNvSpPr>
            <a:spLocks noGrp="1"/>
          </p:cNvSpPr>
          <p:nvPr>
            <p:ph type="pic" sz="quarter" idx="26"/>
          </p:nvPr>
        </p:nvSpPr>
        <p:spPr>
          <a:xfrm>
            <a:off x="5078858" y="3386275"/>
            <a:ext cx="2077591" cy="1676742"/>
          </a:xfrm>
        </p:spPr>
        <p:txBody>
          <a:bodyPr/>
          <a:lstStyle/>
          <a:p>
            <a:r>
              <a:rPr lang="en-US"/>
              <a:t>Click icon to add picture</a:t>
            </a:r>
          </a:p>
        </p:txBody>
      </p:sp>
      <p:sp>
        <p:nvSpPr>
          <p:cNvPr id="24" name="Text Placeholder 4">
            <a:extLst>
              <a:ext uri="{FF2B5EF4-FFF2-40B4-BE49-F238E27FC236}">
                <a16:creationId xmlns:a16="http://schemas.microsoft.com/office/drawing/2014/main" id="{48454760-D7F3-475D-A20B-0C0BCB057E7F}"/>
              </a:ext>
            </a:extLst>
          </p:cNvPr>
          <p:cNvSpPr>
            <a:spLocks noGrp="1"/>
          </p:cNvSpPr>
          <p:nvPr>
            <p:ph type="body" sz="quarter" idx="27" hasCustomPrompt="1"/>
          </p:nvPr>
        </p:nvSpPr>
        <p:spPr>
          <a:xfrm>
            <a:off x="5078859" y="5143359"/>
            <a:ext cx="2077592" cy="296986"/>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5" name="Content Placeholder 3">
            <a:extLst>
              <a:ext uri="{FF2B5EF4-FFF2-40B4-BE49-F238E27FC236}">
                <a16:creationId xmlns:a16="http://schemas.microsoft.com/office/drawing/2014/main" id="{6D393514-D249-454A-BB12-08A04E74C5AB}"/>
              </a:ext>
            </a:extLst>
          </p:cNvPr>
          <p:cNvSpPr>
            <a:spLocks noGrp="1"/>
          </p:cNvSpPr>
          <p:nvPr>
            <p:ph sz="half" idx="28"/>
          </p:nvPr>
        </p:nvSpPr>
        <p:spPr>
          <a:xfrm>
            <a:off x="5078859" y="5453400"/>
            <a:ext cx="2077592" cy="301752"/>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Edit Master text styles</a:t>
            </a:r>
          </a:p>
          <a:p>
            <a:pPr lvl="1"/>
            <a:r>
              <a:rPr lang="en-US"/>
              <a:t>Second level</a:t>
            </a:r>
          </a:p>
        </p:txBody>
      </p:sp>
      <p:sp>
        <p:nvSpPr>
          <p:cNvPr id="26" name="Picture Placeholder 4">
            <a:extLst>
              <a:ext uri="{FF2B5EF4-FFF2-40B4-BE49-F238E27FC236}">
                <a16:creationId xmlns:a16="http://schemas.microsoft.com/office/drawing/2014/main" id="{D278255C-18BA-474E-96F6-62A50AF41CA1}"/>
              </a:ext>
            </a:extLst>
          </p:cNvPr>
          <p:cNvSpPr>
            <a:spLocks noGrp="1"/>
          </p:cNvSpPr>
          <p:nvPr>
            <p:ph type="pic" sz="quarter" idx="29"/>
          </p:nvPr>
        </p:nvSpPr>
        <p:spPr>
          <a:xfrm>
            <a:off x="7395795" y="3386275"/>
            <a:ext cx="2077591" cy="1676742"/>
          </a:xfrm>
        </p:spPr>
        <p:txBody>
          <a:bodyPr/>
          <a:lstStyle/>
          <a:p>
            <a:r>
              <a:rPr lang="en-US"/>
              <a:t>Click icon to add picture</a:t>
            </a:r>
          </a:p>
        </p:txBody>
      </p:sp>
      <p:sp>
        <p:nvSpPr>
          <p:cNvPr id="33" name="Text Placeholder 4">
            <a:extLst>
              <a:ext uri="{FF2B5EF4-FFF2-40B4-BE49-F238E27FC236}">
                <a16:creationId xmlns:a16="http://schemas.microsoft.com/office/drawing/2014/main" id="{A4F57BC1-C0AE-424B-9367-C3705C88E571}"/>
              </a:ext>
            </a:extLst>
          </p:cNvPr>
          <p:cNvSpPr>
            <a:spLocks noGrp="1"/>
          </p:cNvSpPr>
          <p:nvPr>
            <p:ph type="body" sz="quarter" idx="30" hasCustomPrompt="1"/>
          </p:nvPr>
        </p:nvSpPr>
        <p:spPr>
          <a:xfrm>
            <a:off x="7395796" y="5143359"/>
            <a:ext cx="2077592" cy="296986"/>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4" name="Content Placeholder 3">
            <a:extLst>
              <a:ext uri="{FF2B5EF4-FFF2-40B4-BE49-F238E27FC236}">
                <a16:creationId xmlns:a16="http://schemas.microsoft.com/office/drawing/2014/main" id="{B8CE1909-D1B0-4CED-A8A6-86452D796376}"/>
              </a:ext>
            </a:extLst>
          </p:cNvPr>
          <p:cNvSpPr>
            <a:spLocks noGrp="1"/>
          </p:cNvSpPr>
          <p:nvPr>
            <p:ph sz="half" idx="31"/>
          </p:nvPr>
        </p:nvSpPr>
        <p:spPr>
          <a:xfrm>
            <a:off x="7395796" y="5453400"/>
            <a:ext cx="2077592" cy="301752"/>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Edit Master text styles</a:t>
            </a:r>
          </a:p>
          <a:p>
            <a:pPr lvl="1"/>
            <a:r>
              <a:rPr lang="en-US"/>
              <a:t>Second level</a:t>
            </a:r>
          </a:p>
        </p:txBody>
      </p:sp>
      <p:sp>
        <p:nvSpPr>
          <p:cNvPr id="35" name="Picture Placeholder 4">
            <a:extLst>
              <a:ext uri="{FF2B5EF4-FFF2-40B4-BE49-F238E27FC236}">
                <a16:creationId xmlns:a16="http://schemas.microsoft.com/office/drawing/2014/main" id="{7844A874-C4B9-4320-AE76-AA222CA8567D}"/>
              </a:ext>
            </a:extLst>
          </p:cNvPr>
          <p:cNvSpPr>
            <a:spLocks noGrp="1"/>
          </p:cNvSpPr>
          <p:nvPr>
            <p:ph type="pic" sz="quarter" idx="32"/>
          </p:nvPr>
        </p:nvSpPr>
        <p:spPr>
          <a:xfrm>
            <a:off x="9712731" y="3386275"/>
            <a:ext cx="2077591" cy="1676742"/>
          </a:xfrm>
        </p:spPr>
        <p:txBody>
          <a:bodyPr/>
          <a:lstStyle/>
          <a:p>
            <a:r>
              <a:rPr lang="en-US"/>
              <a:t>Click icon to add picture</a:t>
            </a:r>
          </a:p>
        </p:txBody>
      </p:sp>
      <p:sp>
        <p:nvSpPr>
          <p:cNvPr id="36" name="Text Placeholder 4">
            <a:extLst>
              <a:ext uri="{FF2B5EF4-FFF2-40B4-BE49-F238E27FC236}">
                <a16:creationId xmlns:a16="http://schemas.microsoft.com/office/drawing/2014/main" id="{FCF80027-C4C4-4FAC-8656-046DDF8D9C84}"/>
              </a:ext>
            </a:extLst>
          </p:cNvPr>
          <p:cNvSpPr>
            <a:spLocks noGrp="1"/>
          </p:cNvSpPr>
          <p:nvPr>
            <p:ph type="body" sz="quarter" idx="33" hasCustomPrompt="1"/>
          </p:nvPr>
        </p:nvSpPr>
        <p:spPr>
          <a:xfrm>
            <a:off x="9712732" y="5143359"/>
            <a:ext cx="2077592" cy="296986"/>
          </a:xfrm>
        </p:spPr>
        <p:txBody>
          <a:bodyPr anchor="b">
            <a:normAutofit/>
          </a:bodyPr>
          <a:lstStyle>
            <a:lvl1pPr marL="0" indent="0">
              <a:buNone/>
              <a:defRPr sz="1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7" name="Content Placeholder 3">
            <a:extLst>
              <a:ext uri="{FF2B5EF4-FFF2-40B4-BE49-F238E27FC236}">
                <a16:creationId xmlns:a16="http://schemas.microsoft.com/office/drawing/2014/main" id="{5AC34476-3C87-41CC-8284-D6A31C7F741D}"/>
              </a:ext>
            </a:extLst>
          </p:cNvPr>
          <p:cNvSpPr>
            <a:spLocks noGrp="1"/>
          </p:cNvSpPr>
          <p:nvPr>
            <p:ph sz="half" idx="34"/>
          </p:nvPr>
        </p:nvSpPr>
        <p:spPr>
          <a:xfrm>
            <a:off x="9712732" y="5453400"/>
            <a:ext cx="2077592" cy="301752"/>
          </a:xfrm>
        </p:spPr>
        <p:txBody>
          <a:bodyPr>
            <a:noAutofit/>
          </a:bodyPr>
          <a:lstStyle>
            <a:lvl1pPr marL="0" indent="0">
              <a:buNone/>
              <a:defRPr sz="1600"/>
            </a:lvl1pPr>
            <a:lvl2pPr marL="457200" indent="0">
              <a:buNone/>
              <a:defRPr sz="1400"/>
            </a:lvl2pPr>
            <a:lvl3pPr marL="914400" indent="0">
              <a:buNone/>
              <a:defRPr sz="1200"/>
            </a:lvl3pPr>
            <a:lvl4pPr marL="1371600" indent="0">
              <a:buNone/>
              <a:defRPr sz="1100"/>
            </a:lvl4pPr>
            <a:lvl5pPr marL="1828800" indent="0">
              <a:buNone/>
              <a:defRPr sz="1100"/>
            </a:lvl5pPr>
          </a:lstStyle>
          <a:p>
            <a:pPr lvl="0"/>
            <a:r>
              <a:rPr lang="en-US"/>
              <a:t>Edit Master text styles</a:t>
            </a:r>
          </a:p>
          <a:p>
            <a:pPr lvl="1"/>
            <a:r>
              <a:rPr lang="en-US"/>
              <a:t>Second level</a:t>
            </a:r>
          </a:p>
        </p:txBody>
      </p:sp>
    </p:spTree>
    <p:extLst>
      <p:ext uri="{BB962C8B-B14F-4D97-AF65-F5344CB8AC3E}">
        <p14:creationId xmlns:p14="http://schemas.microsoft.com/office/powerpoint/2010/main" val="10210523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A08A03F2-9CC5-4C7D-98F8-9957C80923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91A53CF-A8C8-4BBA-B9A9-B09B86593D59}"/>
              </a:ext>
            </a:extLst>
          </p:cNvPr>
          <p:cNvSpPr>
            <a:spLocks noGrp="1"/>
          </p:cNvSpPr>
          <p:nvPr>
            <p:ph type="sldNum" sz="quarter" idx="12"/>
          </p:nvPr>
        </p:nvSpPr>
        <p:spPr/>
        <p:txBody>
          <a:bodyPr/>
          <a:lstStyle/>
          <a:p>
            <a:fld id="{DFA4CD3D-26C8-47FF-8D13-9B32BAAB4735}" type="slidenum">
              <a:rPr lang="en-US" smtClean="0"/>
              <a:t>‹#›</a:t>
            </a:fld>
            <a:endParaRPr lang="en-US"/>
          </a:p>
        </p:txBody>
      </p:sp>
      <p:sp>
        <p:nvSpPr>
          <p:cNvPr id="6" name="Title 1">
            <a:extLst>
              <a:ext uri="{FF2B5EF4-FFF2-40B4-BE49-F238E27FC236}">
                <a16:creationId xmlns:a16="http://schemas.microsoft.com/office/drawing/2014/main" id="{7BF50D38-5438-F344-9475-34794C400424}"/>
              </a:ext>
            </a:extLst>
          </p:cNvPr>
          <p:cNvSpPr>
            <a:spLocks noGrp="1"/>
          </p:cNvSpPr>
          <p:nvPr>
            <p:ph type="title"/>
          </p:nvPr>
        </p:nvSpPr>
        <p:spPr>
          <a:xfrm>
            <a:off x="838200" y="986042"/>
            <a:ext cx="10515600" cy="838854"/>
          </a:xfrm>
        </p:spPr>
        <p:txBody>
          <a:bodyPr anchor="t"/>
          <a:lstStyle/>
          <a:p>
            <a:r>
              <a:rPr lang="en-US"/>
              <a:t>Click to edit Master title style</a:t>
            </a:r>
          </a:p>
        </p:txBody>
      </p:sp>
      <p:cxnSp>
        <p:nvCxnSpPr>
          <p:cNvPr id="7" name="Straight Connector 6">
            <a:extLst>
              <a:ext uri="{FF2B5EF4-FFF2-40B4-BE49-F238E27FC236}">
                <a16:creationId xmlns:a16="http://schemas.microsoft.com/office/drawing/2014/main" id="{4A08DB35-EBE4-7D47-B3CA-C94ADD2F76D2}"/>
              </a:ext>
            </a:extLst>
          </p:cNvPr>
          <p:cNvCxnSpPr>
            <a:cxnSpLocks/>
          </p:cNvCxnSpPr>
          <p:nvPr userDrawn="1"/>
        </p:nvCxnSpPr>
        <p:spPr>
          <a:xfrm>
            <a:off x="838200" y="801837"/>
            <a:ext cx="548640" cy="0"/>
          </a:xfrm>
          <a:prstGeom prst="line">
            <a:avLst/>
          </a:prstGeom>
          <a:ln w="793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291372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493F5652-5F8D-4F3B-BE45-6F2FE0F564A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FDEF2A-FDC4-461B-A64A-242E9A04A071}"/>
              </a:ext>
            </a:extLst>
          </p:cNvPr>
          <p:cNvSpPr>
            <a:spLocks noGrp="1"/>
          </p:cNvSpPr>
          <p:nvPr>
            <p:ph type="sldNum" sz="quarter" idx="12"/>
          </p:nvPr>
        </p:nvSpPr>
        <p:spPr/>
        <p:txBody>
          <a:bodyPr/>
          <a:lstStyle/>
          <a:p>
            <a:fld id="{DFA4CD3D-26C8-47FF-8D13-9B32BAAB4735}" type="slidenum">
              <a:rPr lang="en-US" smtClean="0"/>
              <a:t>‹#›</a:t>
            </a:fld>
            <a:endParaRPr lang="en-US"/>
          </a:p>
        </p:txBody>
      </p:sp>
    </p:spTree>
    <p:extLst>
      <p:ext uri="{BB962C8B-B14F-4D97-AF65-F5344CB8AC3E}">
        <p14:creationId xmlns:p14="http://schemas.microsoft.com/office/powerpoint/2010/main" val="213454272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838199" y="2184901"/>
            <a:ext cx="6155725" cy="2657032"/>
          </a:xfrm>
        </p:spPr>
        <p:txBody>
          <a:bodyPr anchor="t" anchorCtr="0">
            <a:normAutofit/>
          </a:bodyPr>
          <a:lstStyle>
            <a:lvl1pPr algn="l">
              <a:defRPr sz="5500" b="1">
                <a:solidFill>
                  <a:schemeClr val="bg1"/>
                </a:solidFill>
                <a:latin typeface="Arial" panose="020B0604020202020204" pitchFamily="34" charset="0"/>
                <a:cs typeface="Arial" panose="020B0604020202020204" pitchFamily="34" charset="0"/>
              </a:defRPr>
            </a:lvl1pPr>
          </a:lstStyle>
          <a:p>
            <a:r>
              <a:rPr lang="en-US"/>
              <a:t>Example of the Presentation </a:t>
            </a:r>
            <a:br>
              <a:rPr lang="en-US"/>
            </a:br>
            <a:r>
              <a:rPr lang="en-US"/>
              <a:t>Title Slide</a:t>
            </a:r>
          </a:p>
        </p:txBody>
      </p:sp>
      <p:sp>
        <p:nvSpPr>
          <p:cNvPr id="3" name="Subtitle 2">
            <a:extLst>
              <a:ext uri="{FF2B5EF4-FFF2-40B4-BE49-F238E27FC236}">
                <a16:creationId xmlns:a16="http://schemas.microsoft.com/office/drawing/2014/main" id="{95B3A797-13D4-A243-B1AE-4498B36D475C}"/>
              </a:ext>
            </a:extLst>
          </p:cNvPr>
          <p:cNvSpPr>
            <a:spLocks noGrp="1"/>
          </p:cNvSpPr>
          <p:nvPr>
            <p:ph type="subTitle" idx="1" hasCustomPrompt="1"/>
          </p:nvPr>
        </p:nvSpPr>
        <p:spPr>
          <a:xfrm>
            <a:off x="838200" y="4841933"/>
            <a:ext cx="6155726" cy="494797"/>
          </a:xfrm>
        </p:spPr>
        <p:txBody>
          <a:bodyPr/>
          <a:lstStyle>
            <a:lvl1pPr marL="0" indent="0" algn="l">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7" name="Text Placeholder 15">
            <a:extLst>
              <a:ext uri="{FF2B5EF4-FFF2-40B4-BE49-F238E27FC236}">
                <a16:creationId xmlns:a16="http://schemas.microsoft.com/office/drawing/2014/main" id="{884DA5E7-4B71-0543-8E46-EC2A81EAE3C1}"/>
              </a:ext>
            </a:extLst>
          </p:cNvPr>
          <p:cNvSpPr>
            <a:spLocks noGrp="1"/>
          </p:cNvSpPr>
          <p:nvPr>
            <p:ph type="body" sz="quarter" idx="10" hasCustomPrompt="1"/>
          </p:nvPr>
        </p:nvSpPr>
        <p:spPr>
          <a:xfrm>
            <a:off x="838198" y="5304529"/>
            <a:ext cx="6155726" cy="495309"/>
          </a:xfrm>
        </p:spPr>
        <p:txBody>
          <a:bodyPr>
            <a:norm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7624118" y="0"/>
            <a:ext cx="4564583" cy="6857999"/>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sp>
        <p:nvSpPr>
          <p:cNvPr id="20" name="Footer Placeholder 4">
            <a:extLst>
              <a:ext uri="{FF2B5EF4-FFF2-40B4-BE49-F238E27FC236}">
                <a16:creationId xmlns:a16="http://schemas.microsoft.com/office/drawing/2014/main" id="{9FFBE56B-A7B4-404B-AC1B-0618CFF1BFD9}"/>
              </a:ext>
            </a:extLst>
          </p:cNvPr>
          <p:cNvSpPr txBox="1">
            <a:spLocks/>
          </p:cNvSpPr>
          <p:nvPr userDrawn="1"/>
        </p:nvSpPr>
        <p:spPr>
          <a:xfrm>
            <a:off x="3729681" y="0"/>
            <a:ext cx="3264244" cy="1310073"/>
          </a:xfrm>
          <a:prstGeom prst="rect">
            <a:avLst/>
          </a:prstGeom>
          <a:noFill/>
        </p:spPr>
        <p:txBody>
          <a:bodyPr vert="horz" lIns="91440" tIns="45720" rIns="91440" bIns="45720" rtlCol="0" anchor="ctr"/>
          <a:lstStyle>
            <a:defPPr>
              <a:defRPr lang="en-US"/>
            </a:defPPr>
            <a:lvl1pPr marL="0" algn="l" defTabSz="914400" rtl="0" eaLnBrk="1" latinLnBrk="0" hangingPunct="1">
              <a:defRPr sz="24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a:t>Office of Strategic Communication</a:t>
            </a:r>
          </a:p>
        </p:txBody>
      </p:sp>
      <p:pic>
        <p:nvPicPr>
          <p:cNvPr id="22" name="Picture 21" descr="University of Iowa Logo in tab">
            <a:extLst>
              <a:ext uri="{FF2B5EF4-FFF2-40B4-BE49-F238E27FC236}">
                <a16:creationId xmlns:a16="http://schemas.microsoft.com/office/drawing/2014/main" id="{3B350327-455D-E242-AC33-A448799973A0}"/>
              </a:ext>
            </a:extLst>
          </p:cNvPr>
          <p:cNvPicPr>
            <a:picLocks noChangeAspect="1"/>
          </p:cNvPicPr>
          <p:nvPr userDrawn="1"/>
        </p:nvPicPr>
        <p:blipFill>
          <a:blip r:embed="rId2"/>
          <a:stretch>
            <a:fillRect/>
          </a:stretch>
        </p:blipFill>
        <p:spPr>
          <a:xfrm>
            <a:off x="825841" y="0"/>
            <a:ext cx="2693773" cy="1279542"/>
          </a:xfrm>
          <a:prstGeom prst="rect">
            <a:avLst/>
          </a:prstGeom>
        </p:spPr>
      </p:pic>
    </p:spTree>
    <p:extLst>
      <p:ext uri="{BB962C8B-B14F-4D97-AF65-F5344CB8AC3E}">
        <p14:creationId xmlns:p14="http://schemas.microsoft.com/office/powerpoint/2010/main" val="9380487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838199" y="2677626"/>
            <a:ext cx="9144000" cy="1843238"/>
          </a:xfrm>
        </p:spPr>
        <p:txBody>
          <a:bodyPr anchor="t" anchorCtr="0">
            <a:normAutofit/>
          </a:bodyPr>
          <a:lstStyle>
            <a:lvl1pPr algn="l">
              <a:defRPr sz="6000" b="1">
                <a:solidFill>
                  <a:schemeClr val="bg1"/>
                </a:solidFill>
                <a:latin typeface="Arial" panose="020B0604020202020204" pitchFamily="34" charset="0"/>
                <a:cs typeface="Arial" panose="020B0604020202020204" pitchFamily="34" charset="0"/>
              </a:defRPr>
            </a:lvl1pPr>
          </a:lstStyle>
          <a:p>
            <a:r>
              <a:rPr lang="en-US"/>
              <a:t>Presentation Title Goes Right Here</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838199" y="4709626"/>
            <a:ext cx="9144000" cy="407460"/>
          </a:xfrm>
        </p:spPr>
        <p:txBody>
          <a:bodyPr/>
          <a:lstStyle>
            <a:lvl1pPr marL="0" indent="0" algn="l">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838199" y="5087150"/>
            <a:ext cx="9144000" cy="463108"/>
          </a:xfrm>
        </p:spPr>
        <p:txBody>
          <a:bodyPr>
            <a:norm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850556" y="1774216"/>
            <a:ext cx="8684173" cy="365125"/>
          </a:xfrm>
          <a:prstGeom prst="rect">
            <a:avLst/>
          </a:prstGeom>
          <a:noFill/>
        </p:spPr>
        <p:txBody>
          <a:bodyPr vert="horz" lIns="91440" tIns="45720" rIns="91440" bIns="45720" rtlCol="0" anchor="ctr"/>
          <a:lstStyle>
            <a:lvl1pPr algn="l">
              <a:defRPr sz="2400" b="0">
                <a:solidFill>
                  <a:schemeClr val="bg1"/>
                </a:solidFill>
              </a:defRPr>
            </a:lvl1pPr>
          </a:lstStyle>
          <a:p>
            <a:r>
              <a:rPr lang="en-US"/>
              <a:t>University of Iowa Libraries</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339665"/>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6" name="Picture 15" descr="University of Iowa Logo in tab">
            <a:extLst>
              <a:ext uri="{FF2B5EF4-FFF2-40B4-BE49-F238E27FC236}">
                <a16:creationId xmlns:a16="http://schemas.microsoft.com/office/drawing/2014/main" id="{8B51AF24-FB2E-1240-9EF9-F0F501C2FF78}"/>
              </a:ext>
            </a:extLst>
          </p:cNvPr>
          <p:cNvPicPr>
            <a:picLocks noChangeAspect="1"/>
          </p:cNvPicPr>
          <p:nvPr userDrawn="1"/>
        </p:nvPicPr>
        <p:blipFill>
          <a:blip r:embed="rId2"/>
          <a:stretch>
            <a:fillRect/>
          </a:stretch>
        </p:blipFill>
        <p:spPr>
          <a:xfrm>
            <a:off x="8625016" y="0"/>
            <a:ext cx="2693773" cy="1279542"/>
          </a:xfrm>
          <a:prstGeom prst="rect">
            <a:avLst/>
          </a:prstGeom>
        </p:spPr>
      </p:pic>
    </p:spTree>
    <p:extLst>
      <p:ext uri="{BB962C8B-B14F-4D97-AF65-F5344CB8AC3E}">
        <p14:creationId xmlns:p14="http://schemas.microsoft.com/office/powerpoint/2010/main" val="35599010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2"/>
        <p:cNvGrpSpPr/>
        <p:nvPr/>
      </p:nvGrpSpPr>
      <p:grpSpPr>
        <a:xfrm>
          <a:off x="0" y="0"/>
          <a:ext cx="0" cy="0"/>
          <a:chOff x="0" y="0"/>
          <a:chExt cx="0" cy="0"/>
        </a:xfrm>
      </p:grpSpPr>
      <p:sp>
        <p:nvSpPr>
          <p:cNvPr id="33" name="Google Shape;33;p28"/>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4" name="Google Shape;34;p28"/>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5" name="Google Shape;35;p28"/>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8"/>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Section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838199" y="2677626"/>
            <a:ext cx="9144000" cy="992326"/>
          </a:xfrm>
        </p:spPr>
        <p:txBody>
          <a:bodyPr anchor="t" anchorCtr="0">
            <a:normAutofit/>
          </a:bodyPr>
          <a:lstStyle>
            <a:lvl1pPr algn="l">
              <a:defRPr sz="6000" b="1">
                <a:solidFill>
                  <a:schemeClr val="bg1"/>
                </a:solidFill>
                <a:latin typeface="Arial" panose="020B0604020202020204" pitchFamily="34" charset="0"/>
                <a:cs typeface="Arial" panose="020B0604020202020204" pitchFamily="34" charset="0"/>
              </a:defRPr>
            </a:lvl1pPr>
          </a:lstStyle>
          <a:p>
            <a:r>
              <a:rPr lang="en-US"/>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838199" y="3637441"/>
            <a:ext cx="9144000" cy="407460"/>
          </a:xfrm>
        </p:spPr>
        <p:txBody>
          <a:bodyPr/>
          <a:lstStyle>
            <a:lvl1pPr marL="0" indent="0" algn="l">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450876"/>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793891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ection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838199" y="2677626"/>
            <a:ext cx="9144000" cy="992326"/>
          </a:xfrm>
        </p:spPr>
        <p:txBody>
          <a:bodyPr anchor="t" anchorCtr="0">
            <a:normAutofit/>
          </a:bodyPr>
          <a:lstStyle>
            <a:lvl1pPr algn="l">
              <a:defRPr sz="6000" b="1">
                <a:solidFill>
                  <a:schemeClr val="tx1"/>
                </a:solidFill>
                <a:latin typeface="Arial" panose="020B0604020202020204" pitchFamily="34" charset="0"/>
                <a:cs typeface="Arial" panose="020B0604020202020204" pitchFamily="34" charset="0"/>
              </a:defRPr>
            </a:lvl1pPr>
          </a:lstStyle>
          <a:p>
            <a:r>
              <a:rPr lang="en-US"/>
              <a:t>Section Header</a:t>
            </a:r>
          </a:p>
        </p:txBody>
      </p: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838199" y="3637441"/>
            <a:ext cx="9144000" cy="407460"/>
          </a:xfrm>
        </p:spPr>
        <p:txBody>
          <a:bodyPr/>
          <a:lstStyle>
            <a:lvl1pPr marL="0" indent="0" algn="l">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450876"/>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127203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ection Slide – Photo Background">
    <p:bg>
      <p:bgPr>
        <a:solidFill>
          <a:schemeClr val="bg1"/>
        </a:solidFill>
        <a:effectLst/>
      </p:bgPr>
    </p:bg>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5FFEA7CF-83E7-764C-ABBA-82BBDBDAEC0D}"/>
              </a:ext>
            </a:extLst>
          </p:cNvPr>
          <p:cNvSpPr>
            <a:spLocks noGrp="1"/>
          </p:cNvSpPr>
          <p:nvPr>
            <p:ph type="pic" sz="quarter" idx="11"/>
          </p:nvPr>
        </p:nvSpPr>
        <p:spPr>
          <a:xfrm>
            <a:off x="0" y="0"/>
            <a:ext cx="12192000" cy="6858000"/>
          </a:xfrm>
        </p:spPr>
        <p:txBody>
          <a:bodyPr anchor="ctr" anchorCtr="0"/>
          <a:lstStyle>
            <a:lvl1pPr marL="0" indent="0" algn="ctr">
              <a:buNone/>
              <a:defRPr>
                <a:solidFill>
                  <a:schemeClr val="accent3"/>
                </a:solidFill>
              </a:defRPr>
            </a:lvl1pPr>
          </a:lstStyle>
          <a:p>
            <a:r>
              <a:rPr lang="en-US"/>
              <a:t>Click icon to add picture</a:t>
            </a:r>
          </a:p>
        </p:txBody>
      </p:sp>
      <p:sp>
        <p:nvSpPr>
          <p:cNvPr id="7" name="Text Placeholder 6">
            <a:extLst>
              <a:ext uri="{FF2B5EF4-FFF2-40B4-BE49-F238E27FC236}">
                <a16:creationId xmlns:a16="http://schemas.microsoft.com/office/drawing/2014/main" id="{8E5B506F-BBA1-9842-893B-0EB9BFBD1D66}"/>
              </a:ext>
            </a:extLst>
          </p:cNvPr>
          <p:cNvSpPr>
            <a:spLocks noGrp="1"/>
          </p:cNvSpPr>
          <p:nvPr>
            <p:ph type="body" sz="quarter" idx="12" hasCustomPrompt="1"/>
          </p:nvPr>
        </p:nvSpPr>
        <p:spPr>
          <a:xfrm>
            <a:off x="1072634" y="2316951"/>
            <a:ext cx="4769254" cy="707886"/>
          </a:xfrm>
          <a:solidFill>
            <a:schemeClr val="accent1"/>
          </a:solidFill>
        </p:spPr>
        <p:txBody>
          <a:bodyPr vert="horz" wrap="none" lIns="91440" anchor="ctr" anchorCtr="0">
            <a:spAutoFit/>
          </a:bodyPr>
          <a:lstStyle>
            <a:lvl1pPr marL="0" indent="0">
              <a:buNone/>
              <a:defRPr sz="4000" b="1"/>
            </a:lvl1pPr>
            <a:lvl2pPr marL="457200" indent="0">
              <a:buNone/>
              <a:defRPr/>
            </a:lvl2pPr>
            <a:lvl3pPr marL="914400" indent="0">
              <a:buNone/>
              <a:defRPr/>
            </a:lvl3pPr>
            <a:lvl4pPr marL="1371600" indent="0">
              <a:buNone/>
              <a:defRPr/>
            </a:lvl4pPr>
            <a:lvl5pPr marL="1828800" indent="0">
              <a:buNone/>
              <a:defRPr/>
            </a:lvl5pPr>
          </a:lstStyle>
          <a:p>
            <a:pPr lvl="0"/>
            <a:r>
              <a:rPr lang="en-US"/>
              <a:t>SECTION HEADER</a:t>
            </a:r>
          </a:p>
        </p:txBody>
      </p:sp>
    </p:spTree>
    <p:extLst>
      <p:ext uri="{BB962C8B-B14F-4D97-AF65-F5344CB8AC3E}">
        <p14:creationId xmlns:p14="http://schemas.microsoft.com/office/powerpoint/2010/main" val="34316135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Bulle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6EBBA0-2B0E-FB4D-B3E3-D6D8CFD2D304}"/>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739345" y="494273"/>
            <a:ext cx="10515600" cy="869089"/>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838200" y="1591689"/>
            <a:ext cx="10515600" cy="4388698"/>
          </a:xfrm>
        </p:spPr>
        <p:txBody>
          <a:bodyPr/>
          <a:lstStyle>
            <a:lvl1pPr marL="228600" indent="-228600">
              <a:buSzPct val="95000"/>
              <a:buFontTx/>
              <a:buBlip>
                <a:blip r:embed="rId2"/>
              </a:buBlip>
              <a:defRPr/>
            </a:lvl1pPr>
            <a:lvl2pPr marL="685800" indent="-228600">
              <a:buClr>
                <a:schemeClr val="tx2"/>
              </a:buClr>
              <a:buSzPct val="100000"/>
              <a:buFont typeface="Arial" panose="020B0604020202020204" pitchFamily="34" charset="0"/>
              <a:buChar char="•"/>
              <a:defRPr/>
            </a:lvl2pPr>
            <a:lvl3pPr marL="1143000" indent="-228600">
              <a:buClr>
                <a:schemeClr val="tx2"/>
              </a:buClr>
              <a:buSzPct val="100000"/>
              <a:buFont typeface="Arial" panose="020B0604020202020204" pitchFamily="34" charset="0"/>
              <a:buChar char="•"/>
              <a:defRPr/>
            </a:lvl3pPr>
            <a:lvl4pPr marL="1600200" indent="-228600">
              <a:buClr>
                <a:schemeClr val="tx2"/>
              </a:buClr>
              <a:buSzPct val="100000"/>
              <a:buFont typeface="Arial" panose="020B0604020202020204" pitchFamily="34" charset="0"/>
              <a:buChar char="•"/>
              <a:defRPr/>
            </a:lvl4pPr>
            <a:lvl5pPr marL="2057400" indent="-228600">
              <a:buClr>
                <a:schemeClr val="tx2"/>
              </a:buClr>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4BDC48E3-2023-0242-985D-69E25BFFF8A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r>
              <a:rPr lang="en-US"/>
              <a:t>University of Iowa Libraries</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838200"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3" name="Picture 12" descr="University of Iowa Logo in tab">
            <a:extLst>
              <a:ext uri="{FF2B5EF4-FFF2-40B4-BE49-F238E27FC236}">
                <a16:creationId xmlns:a16="http://schemas.microsoft.com/office/drawing/2014/main" id="{F51089BB-12B1-B240-94C3-C431E554F07B}"/>
              </a:ext>
            </a:extLst>
          </p:cNvPr>
          <p:cNvPicPr>
            <a:picLocks noChangeAspect="1"/>
          </p:cNvPicPr>
          <p:nvPr userDrawn="1"/>
        </p:nvPicPr>
        <p:blipFill>
          <a:blip r:embed="rId3"/>
          <a:stretch>
            <a:fillRect/>
          </a:stretch>
        </p:blipFill>
        <p:spPr>
          <a:xfrm>
            <a:off x="838200" y="6131555"/>
            <a:ext cx="1545021" cy="733885"/>
          </a:xfrm>
          <a:prstGeom prst="rect">
            <a:avLst/>
          </a:prstGeom>
        </p:spPr>
      </p:pic>
    </p:spTree>
    <p:extLst>
      <p:ext uri="{BB962C8B-B14F-4D97-AF65-F5344CB8AC3E}">
        <p14:creationId xmlns:p14="http://schemas.microsoft.com/office/powerpoint/2010/main" val="6911653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Bullet Slide - 2 Line Titl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6EBBA0-2B0E-FB4D-B3E3-D6D8CFD2D304}"/>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764058" y="365125"/>
            <a:ext cx="10515600" cy="1331865"/>
          </a:xfrm>
        </p:spPr>
        <p:txBody>
          <a:bodyPr/>
          <a:lstStyle/>
          <a:p>
            <a:r>
              <a:rPr lang="en-US"/>
              <a:t>Click to edit Master title style </a:t>
            </a:r>
            <a:br>
              <a:rPr lang="en-US"/>
            </a:br>
            <a:r>
              <a:rPr lang="en-US"/>
              <a:t>that runs to two lines</a:t>
            </a:r>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838200" y="1987101"/>
            <a:ext cx="10515600" cy="4018000"/>
          </a:xfrm>
        </p:spPr>
        <p:txBody>
          <a:bodyPr/>
          <a:lstStyle>
            <a:lvl1pPr marL="228600" indent="-228600">
              <a:buSzPct val="95000"/>
              <a:buFontTx/>
              <a:buBlip>
                <a:blip r:embed="rId2"/>
              </a:buBlip>
              <a:defRPr/>
            </a:lvl1pPr>
            <a:lvl2pPr marL="685800" indent="-228600">
              <a:buClr>
                <a:schemeClr val="tx2"/>
              </a:buClr>
              <a:buSzPct val="100000"/>
              <a:buFont typeface="Arial" panose="020B0604020202020204" pitchFamily="34" charset="0"/>
              <a:buChar char="•"/>
              <a:defRPr/>
            </a:lvl2pPr>
            <a:lvl3pPr marL="1143000" indent="-228600">
              <a:buClr>
                <a:schemeClr val="tx2"/>
              </a:buClr>
              <a:buSzPct val="100000"/>
              <a:buFont typeface="Arial" panose="020B0604020202020204" pitchFamily="34" charset="0"/>
              <a:buChar char="•"/>
              <a:defRPr/>
            </a:lvl3pPr>
            <a:lvl4pPr marL="1600200" indent="-228600">
              <a:buClr>
                <a:schemeClr val="tx2"/>
              </a:buClr>
              <a:buSzPct val="100000"/>
              <a:buFont typeface="Arial" panose="020B0604020202020204" pitchFamily="34" charset="0"/>
              <a:buChar char="•"/>
              <a:defRPr/>
            </a:lvl4pPr>
            <a:lvl5pPr marL="2057400" indent="-228600">
              <a:buClr>
                <a:schemeClr val="tx2"/>
              </a:buClr>
              <a:buSzPct val="100000"/>
              <a:buFont typeface="Arial" panose="020B0604020202020204" pitchFamily="34" charset="0"/>
              <a:buChar cha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4BDC48E3-2023-0242-985D-69E25BFFF8A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r>
              <a:rPr lang="en-US"/>
              <a:t>University of Iowa Libraries</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8382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1" name="Picture 10" descr="University of Iowa Logo in tab">
            <a:extLst>
              <a:ext uri="{FF2B5EF4-FFF2-40B4-BE49-F238E27FC236}">
                <a16:creationId xmlns:a16="http://schemas.microsoft.com/office/drawing/2014/main" id="{CFF14CD2-6839-EF4B-BE95-D8FF44EDAFE3}"/>
              </a:ext>
            </a:extLst>
          </p:cNvPr>
          <p:cNvPicPr>
            <a:picLocks noChangeAspect="1"/>
          </p:cNvPicPr>
          <p:nvPr userDrawn="1"/>
        </p:nvPicPr>
        <p:blipFill>
          <a:blip r:embed="rId3"/>
          <a:stretch>
            <a:fillRect/>
          </a:stretch>
        </p:blipFill>
        <p:spPr>
          <a:xfrm>
            <a:off x="838200" y="6131555"/>
            <a:ext cx="1545021" cy="733885"/>
          </a:xfrm>
          <a:prstGeom prst="rect">
            <a:avLst/>
          </a:prstGeom>
        </p:spPr>
      </p:pic>
    </p:spTree>
    <p:extLst>
      <p:ext uri="{BB962C8B-B14F-4D97-AF65-F5344CB8AC3E}">
        <p14:creationId xmlns:p14="http://schemas.microsoft.com/office/powerpoint/2010/main" val="2897963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Bullet Slide - Photo">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E8E5D18-D14C-2E49-8475-3B6767E2DE9A}"/>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838200" y="1962386"/>
            <a:ext cx="5562600" cy="3923407"/>
          </a:xfrm>
        </p:spPr>
        <p:txBody>
          <a:bodyPr/>
          <a:lstStyle>
            <a:lvl1pPr marL="228600" indent="-228600">
              <a:buSzPct val="95000"/>
              <a:buFontTx/>
              <a:buBlip>
                <a:blip r:embed="rId2"/>
              </a:buBlip>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4BDC48E3-2023-0242-985D-69E25BFFF8A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r>
              <a:rPr lang="en-US"/>
              <a:t>University of Iowa Libraries</a:t>
            </a:r>
          </a:p>
        </p:txBody>
      </p:sp>
      <p:sp>
        <p:nvSpPr>
          <p:cNvPr id="5" name="Picture Placeholder 4">
            <a:extLst>
              <a:ext uri="{FF2B5EF4-FFF2-40B4-BE49-F238E27FC236}">
                <a16:creationId xmlns:a16="http://schemas.microsoft.com/office/drawing/2014/main" id="{E42EEDE3-0B18-E049-BE23-974E50C72979}"/>
              </a:ext>
            </a:extLst>
          </p:cNvPr>
          <p:cNvSpPr>
            <a:spLocks noGrp="1"/>
          </p:cNvSpPr>
          <p:nvPr>
            <p:ph type="pic" sz="quarter" idx="11"/>
          </p:nvPr>
        </p:nvSpPr>
        <p:spPr>
          <a:xfrm>
            <a:off x="7159502" y="0"/>
            <a:ext cx="5029200" cy="6392452"/>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sp>
        <p:nvSpPr>
          <p:cNvPr id="10" name="Title 1">
            <a:extLst>
              <a:ext uri="{FF2B5EF4-FFF2-40B4-BE49-F238E27FC236}">
                <a16:creationId xmlns:a16="http://schemas.microsoft.com/office/drawing/2014/main" id="{DACFD86F-631F-DB40-8919-BA8E20BF834E}"/>
              </a:ext>
            </a:extLst>
          </p:cNvPr>
          <p:cNvSpPr>
            <a:spLocks noGrp="1"/>
          </p:cNvSpPr>
          <p:nvPr>
            <p:ph type="title"/>
          </p:nvPr>
        </p:nvSpPr>
        <p:spPr>
          <a:xfrm>
            <a:off x="764058" y="365125"/>
            <a:ext cx="5636742" cy="1331865"/>
          </a:xfrm>
        </p:spPr>
        <p:txBody>
          <a:bodyPr/>
          <a:lstStyle/>
          <a:p>
            <a:r>
              <a:rPr lang="en-US"/>
              <a:t>Click to edit Master title style</a:t>
            </a:r>
          </a:p>
        </p:txBody>
      </p:sp>
      <p:cxnSp>
        <p:nvCxnSpPr>
          <p:cNvPr id="11" name="Straight Connector 10">
            <a:extLst>
              <a:ext uri="{FF2B5EF4-FFF2-40B4-BE49-F238E27FC236}">
                <a16:creationId xmlns:a16="http://schemas.microsoft.com/office/drawing/2014/main" id="{B7458B34-F735-D249-820C-C797A1F1FED6}"/>
              </a:ext>
            </a:extLst>
          </p:cNvPr>
          <p:cNvCxnSpPr>
            <a:cxnSpLocks/>
          </p:cNvCxnSpPr>
          <p:nvPr userDrawn="1"/>
        </p:nvCxnSpPr>
        <p:spPr>
          <a:xfrm>
            <a:off x="8382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3" name="Picture 12" descr="University of Iowa Logo in tab">
            <a:extLst>
              <a:ext uri="{FF2B5EF4-FFF2-40B4-BE49-F238E27FC236}">
                <a16:creationId xmlns:a16="http://schemas.microsoft.com/office/drawing/2014/main" id="{331EC016-F850-1E4A-A65C-1A14626CEA65}"/>
              </a:ext>
            </a:extLst>
          </p:cNvPr>
          <p:cNvPicPr>
            <a:picLocks noChangeAspect="1"/>
          </p:cNvPicPr>
          <p:nvPr userDrawn="1"/>
        </p:nvPicPr>
        <p:blipFill>
          <a:blip r:embed="rId3"/>
          <a:stretch>
            <a:fillRect/>
          </a:stretch>
        </p:blipFill>
        <p:spPr>
          <a:xfrm>
            <a:off x="838200" y="6131555"/>
            <a:ext cx="1545021" cy="733885"/>
          </a:xfrm>
          <a:prstGeom prst="rect">
            <a:avLst/>
          </a:prstGeom>
        </p:spPr>
      </p:pic>
    </p:spTree>
    <p:extLst>
      <p:ext uri="{BB962C8B-B14F-4D97-AF65-F5344CB8AC3E}">
        <p14:creationId xmlns:p14="http://schemas.microsoft.com/office/powerpoint/2010/main" val="262550099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Bullet Slide - Photo Collag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8D99024-F68B-C04C-A2AC-E78D62D8E79D}"/>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7" name="Footer Placeholder 4">
            <a:extLst>
              <a:ext uri="{FF2B5EF4-FFF2-40B4-BE49-F238E27FC236}">
                <a16:creationId xmlns:a16="http://schemas.microsoft.com/office/drawing/2014/main" id="{4BDC48E3-2023-0242-985D-69E25BFFF8A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r>
              <a:rPr lang="en-US"/>
              <a:t>University of Iowa Libraries</a:t>
            </a:r>
          </a:p>
        </p:txBody>
      </p:sp>
      <p:sp>
        <p:nvSpPr>
          <p:cNvPr id="6" name="Picture Placeholder 4">
            <a:extLst>
              <a:ext uri="{FF2B5EF4-FFF2-40B4-BE49-F238E27FC236}">
                <a16:creationId xmlns:a16="http://schemas.microsoft.com/office/drawing/2014/main" id="{3E5CE386-BEFE-FE49-A675-D93BEDF680BC}"/>
              </a:ext>
            </a:extLst>
          </p:cNvPr>
          <p:cNvSpPr>
            <a:spLocks noGrp="1"/>
          </p:cNvSpPr>
          <p:nvPr>
            <p:ph type="pic" sz="quarter" idx="11" hasCustomPrompt="1"/>
          </p:nvPr>
        </p:nvSpPr>
        <p:spPr>
          <a:xfrm>
            <a:off x="7170389" y="3243106"/>
            <a:ext cx="5021612" cy="3149712"/>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 Click icon to add picture </a:t>
            </a:r>
          </a:p>
        </p:txBody>
      </p:sp>
      <p:sp>
        <p:nvSpPr>
          <p:cNvPr id="8" name="Picture Placeholder 4">
            <a:extLst>
              <a:ext uri="{FF2B5EF4-FFF2-40B4-BE49-F238E27FC236}">
                <a16:creationId xmlns:a16="http://schemas.microsoft.com/office/drawing/2014/main" id="{04FCC643-718F-7645-8F8D-0BFC94D0506B}"/>
              </a:ext>
            </a:extLst>
          </p:cNvPr>
          <p:cNvSpPr>
            <a:spLocks noGrp="1"/>
          </p:cNvSpPr>
          <p:nvPr>
            <p:ph type="pic" sz="quarter" idx="14"/>
          </p:nvPr>
        </p:nvSpPr>
        <p:spPr>
          <a:xfrm>
            <a:off x="7159502"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p>
        </p:txBody>
      </p:sp>
      <p:sp>
        <p:nvSpPr>
          <p:cNvPr id="9" name="Picture Placeholder 4">
            <a:extLst>
              <a:ext uri="{FF2B5EF4-FFF2-40B4-BE49-F238E27FC236}">
                <a16:creationId xmlns:a16="http://schemas.microsoft.com/office/drawing/2014/main" id="{41C31617-CC11-4C42-B6D0-164DF6AFBF41}"/>
              </a:ext>
            </a:extLst>
          </p:cNvPr>
          <p:cNvSpPr>
            <a:spLocks noGrp="1"/>
          </p:cNvSpPr>
          <p:nvPr>
            <p:ph type="pic" sz="quarter" idx="15"/>
          </p:nvPr>
        </p:nvSpPr>
        <p:spPr>
          <a:xfrm>
            <a:off x="9695874"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p>
        </p:txBody>
      </p:sp>
      <p:sp>
        <p:nvSpPr>
          <p:cNvPr id="16" name="Title 1">
            <a:extLst>
              <a:ext uri="{FF2B5EF4-FFF2-40B4-BE49-F238E27FC236}">
                <a16:creationId xmlns:a16="http://schemas.microsoft.com/office/drawing/2014/main" id="{7524483D-CFE3-E34D-BB74-CEDD541765E2}"/>
              </a:ext>
            </a:extLst>
          </p:cNvPr>
          <p:cNvSpPr>
            <a:spLocks noGrp="1"/>
          </p:cNvSpPr>
          <p:nvPr>
            <p:ph type="title"/>
          </p:nvPr>
        </p:nvSpPr>
        <p:spPr>
          <a:xfrm>
            <a:off x="751701" y="365125"/>
            <a:ext cx="5636742" cy="1331865"/>
          </a:xfrm>
        </p:spPr>
        <p:txBody>
          <a:bodyPr/>
          <a:lstStyle/>
          <a:p>
            <a:r>
              <a:rPr lang="en-US"/>
              <a:t>Click to edit Master title style</a:t>
            </a:r>
          </a:p>
        </p:txBody>
      </p:sp>
      <p:cxnSp>
        <p:nvCxnSpPr>
          <p:cNvPr id="17" name="Straight Connector 16">
            <a:extLst>
              <a:ext uri="{FF2B5EF4-FFF2-40B4-BE49-F238E27FC236}">
                <a16:creationId xmlns:a16="http://schemas.microsoft.com/office/drawing/2014/main" id="{EB28F420-DDD1-5E4A-9513-EAE252D759FE}"/>
              </a:ext>
            </a:extLst>
          </p:cNvPr>
          <p:cNvCxnSpPr>
            <a:cxnSpLocks/>
          </p:cNvCxnSpPr>
          <p:nvPr userDrawn="1"/>
        </p:nvCxnSpPr>
        <p:spPr>
          <a:xfrm>
            <a:off x="8382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65D1D7B4-E242-C142-8F5F-F3301CC02498}"/>
              </a:ext>
            </a:extLst>
          </p:cNvPr>
          <p:cNvSpPr>
            <a:spLocks noGrp="1"/>
          </p:cNvSpPr>
          <p:nvPr>
            <p:ph idx="1"/>
          </p:nvPr>
        </p:nvSpPr>
        <p:spPr>
          <a:xfrm>
            <a:off x="838200" y="1962386"/>
            <a:ext cx="5562600" cy="3923407"/>
          </a:xfrm>
        </p:spPr>
        <p:txBody>
          <a:bodyPr/>
          <a:lstStyle>
            <a:lvl1pPr marL="228600" indent="-228600">
              <a:buSzPct val="95000"/>
              <a:buFontTx/>
              <a:buBlip>
                <a:blip r:embed="rId2"/>
              </a:buBlip>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9" name="Picture 18" descr="University of Iowa Logo in tab">
            <a:extLst>
              <a:ext uri="{FF2B5EF4-FFF2-40B4-BE49-F238E27FC236}">
                <a16:creationId xmlns:a16="http://schemas.microsoft.com/office/drawing/2014/main" id="{ED076C9B-2E43-A040-8258-28E87FCCDB9B}"/>
              </a:ext>
            </a:extLst>
          </p:cNvPr>
          <p:cNvPicPr>
            <a:picLocks noChangeAspect="1"/>
          </p:cNvPicPr>
          <p:nvPr userDrawn="1"/>
        </p:nvPicPr>
        <p:blipFill>
          <a:blip r:embed="rId3"/>
          <a:stretch>
            <a:fillRect/>
          </a:stretch>
        </p:blipFill>
        <p:spPr>
          <a:xfrm>
            <a:off x="838200" y="6131555"/>
            <a:ext cx="1545021" cy="733885"/>
          </a:xfrm>
          <a:prstGeom prst="rect">
            <a:avLst/>
          </a:prstGeom>
        </p:spPr>
      </p:pic>
    </p:spTree>
    <p:extLst>
      <p:ext uri="{BB962C8B-B14F-4D97-AF65-F5344CB8AC3E}">
        <p14:creationId xmlns:p14="http://schemas.microsoft.com/office/powerpoint/2010/main" val="13380726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D6EBBA0-2B0E-FB4D-B3E3-D6D8CFD2D304}"/>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739345" y="494273"/>
            <a:ext cx="10515600" cy="869089"/>
          </a:xfrm>
        </p:spPr>
        <p:txBody>
          <a:bodyPr/>
          <a:lstStyle/>
          <a:p>
            <a:r>
              <a:rPr lang="en-US"/>
              <a:t>Click to edit Master title style</a:t>
            </a:r>
          </a:p>
        </p:txBody>
      </p:sp>
      <p:sp>
        <p:nvSpPr>
          <p:cNvPr id="7" name="Footer Placeholder 4">
            <a:extLst>
              <a:ext uri="{FF2B5EF4-FFF2-40B4-BE49-F238E27FC236}">
                <a16:creationId xmlns:a16="http://schemas.microsoft.com/office/drawing/2014/main" id="{4BDC48E3-2023-0242-985D-69E25BFFF8A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r>
              <a:rPr lang="en-US"/>
              <a:t>University of Iowa Libraries</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838200"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pic>
        <p:nvPicPr>
          <p:cNvPr id="13" name="Picture 12" descr="University of Iowa Logo in tab">
            <a:extLst>
              <a:ext uri="{FF2B5EF4-FFF2-40B4-BE49-F238E27FC236}">
                <a16:creationId xmlns:a16="http://schemas.microsoft.com/office/drawing/2014/main" id="{F51089BB-12B1-B240-94C3-C431E554F07B}"/>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5" name="Chart Placeholder 4">
            <a:extLst>
              <a:ext uri="{FF2B5EF4-FFF2-40B4-BE49-F238E27FC236}">
                <a16:creationId xmlns:a16="http://schemas.microsoft.com/office/drawing/2014/main" id="{DF1F65E7-1CB7-3D42-91A9-88DA4E58EB0E}"/>
              </a:ext>
            </a:extLst>
          </p:cNvPr>
          <p:cNvSpPr>
            <a:spLocks noGrp="1"/>
          </p:cNvSpPr>
          <p:nvPr>
            <p:ph type="chart" sz="quarter" idx="10"/>
          </p:nvPr>
        </p:nvSpPr>
        <p:spPr>
          <a:xfrm>
            <a:off x="739346" y="1570038"/>
            <a:ext cx="10515600" cy="4114800"/>
          </a:xfrm>
        </p:spPr>
        <p:txBody>
          <a:bodyPr/>
          <a:lstStyle/>
          <a:p>
            <a:endParaRPr lang="en-US"/>
          </a:p>
        </p:txBody>
      </p:sp>
    </p:spTree>
    <p:extLst>
      <p:ext uri="{BB962C8B-B14F-4D97-AF65-F5344CB8AC3E}">
        <p14:creationId xmlns:p14="http://schemas.microsoft.com/office/powerpoint/2010/main" val="314276528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tx1"/>
        </a:solidFill>
        <a:effectLst/>
      </p:bgPr>
    </p:bg>
    <p:spTree>
      <p:nvGrpSpPr>
        <p:cNvPr id="1" name=""/>
        <p:cNvGrpSpPr/>
        <p:nvPr/>
      </p:nvGrpSpPr>
      <p:grpSpPr>
        <a:xfrm>
          <a:off x="0" y="0"/>
          <a:ext cx="0" cy="0"/>
          <a:chOff x="0" y="0"/>
          <a:chExt cx="0" cy="0"/>
        </a:xfrm>
      </p:grpSpPr>
      <p:pic>
        <p:nvPicPr>
          <p:cNvPr id="18" name="Picture 17" descr="University of Iowa Logo in tab">
            <a:extLst>
              <a:ext uri="{FF2B5EF4-FFF2-40B4-BE49-F238E27FC236}">
                <a16:creationId xmlns:a16="http://schemas.microsoft.com/office/drawing/2014/main" id="{3F3707A5-781C-0544-BEBE-D5FFCC2755C1}"/>
              </a:ext>
            </a:extLst>
          </p:cNvPr>
          <p:cNvPicPr>
            <a:picLocks noChangeAspect="1"/>
          </p:cNvPicPr>
          <p:nvPr userDrawn="1"/>
        </p:nvPicPr>
        <p:blipFill>
          <a:blip r:embed="rId2"/>
          <a:stretch>
            <a:fillRect/>
          </a:stretch>
        </p:blipFill>
        <p:spPr>
          <a:xfrm>
            <a:off x="8625016" y="0"/>
            <a:ext cx="2693773" cy="1279542"/>
          </a:xfrm>
          <a:prstGeom prst="rect">
            <a:avLst/>
          </a:prstGeom>
        </p:spPr>
      </p:pic>
      <p:sp>
        <p:nvSpPr>
          <p:cNvPr id="19" name="Title 1">
            <a:extLst>
              <a:ext uri="{FF2B5EF4-FFF2-40B4-BE49-F238E27FC236}">
                <a16:creationId xmlns:a16="http://schemas.microsoft.com/office/drawing/2014/main" id="{AC533B8E-DBF3-664D-901D-8735DE775212}"/>
              </a:ext>
            </a:extLst>
          </p:cNvPr>
          <p:cNvSpPr>
            <a:spLocks noGrp="1"/>
          </p:cNvSpPr>
          <p:nvPr>
            <p:ph type="ctrTitle" hasCustomPrompt="1"/>
          </p:nvPr>
        </p:nvSpPr>
        <p:spPr>
          <a:xfrm>
            <a:off x="838199" y="3367174"/>
            <a:ext cx="9144000" cy="1843238"/>
          </a:xfrm>
        </p:spPr>
        <p:txBody>
          <a:bodyPr anchor="t" anchorCtr="0">
            <a:normAutofit/>
          </a:bodyPr>
          <a:lstStyle>
            <a:lvl1pPr algn="l">
              <a:defRPr sz="6000" b="1">
                <a:solidFill>
                  <a:schemeClr val="bg1"/>
                </a:solidFill>
                <a:latin typeface="Arial" panose="020B0604020202020204" pitchFamily="34" charset="0"/>
                <a:cs typeface="Arial" panose="020B0604020202020204" pitchFamily="34" charset="0"/>
              </a:defRPr>
            </a:lvl1pPr>
          </a:lstStyle>
          <a:p>
            <a:r>
              <a:rPr lang="en-US"/>
              <a:t>Closing Slide Header</a:t>
            </a:r>
          </a:p>
        </p:txBody>
      </p:sp>
      <p:sp>
        <p:nvSpPr>
          <p:cNvPr id="20" name="Footer Placeholder 4">
            <a:extLst>
              <a:ext uri="{FF2B5EF4-FFF2-40B4-BE49-F238E27FC236}">
                <a16:creationId xmlns:a16="http://schemas.microsoft.com/office/drawing/2014/main" id="{4D36833F-B2C7-1C49-9947-A60C1ACB0296}"/>
              </a:ext>
            </a:extLst>
          </p:cNvPr>
          <p:cNvSpPr>
            <a:spLocks noGrp="1"/>
          </p:cNvSpPr>
          <p:nvPr>
            <p:ph type="ftr" sz="quarter" idx="3"/>
          </p:nvPr>
        </p:nvSpPr>
        <p:spPr>
          <a:xfrm>
            <a:off x="850556" y="2463764"/>
            <a:ext cx="8684173" cy="365125"/>
          </a:xfrm>
          <a:prstGeom prst="rect">
            <a:avLst/>
          </a:prstGeom>
          <a:noFill/>
        </p:spPr>
        <p:txBody>
          <a:bodyPr vert="horz" lIns="91440" tIns="45720" rIns="91440" bIns="45720" rtlCol="0" anchor="ctr"/>
          <a:lstStyle>
            <a:lvl1pPr algn="l">
              <a:defRPr sz="2400" b="0">
                <a:solidFill>
                  <a:schemeClr val="bg1"/>
                </a:solidFill>
              </a:defRPr>
            </a:lvl1pPr>
          </a:lstStyle>
          <a:p>
            <a:r>
              <a:rPr lang="en-US"/>
              <a:t>University of Iowa Libraries</a:t>
            </a:r>
          </a:p>
        </p:txBody>
      </p:sp>
      <p:cxnSp>
        <p:nvCxnSpPr>
          <p:cNvPr id="21" name="Straight Connector 20">
            <a:extLst>
              <a:ext uri="{FF2B5EF4-FFF2-40B4-BE49-F238E27FC236}">
                <a16:creationId xmlns:a16="http://schemas.microsoft.com/office/drawing/2014/main" id="{4F7216A4-2452-1B4B-AE0D-122E7F5A5965}"/>
              </a:ext>
            </a:extLst>
          </p:cNvPr>
          <p:cNvCxnSpPr>
            <a:cxnSpLocks/>
          </p:cNvCxnSpPr>
          <p:nvPr userDrawn="1"/>
        </p:nvCxnSpPr>
        <p:spPr>
          <a:xfrm>
            <a:off x="974126" y="3029213"/>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363836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Logo Only Slide">
    <p:bg>
      <p:bgPr>
        <a:solidFill>
          <a:schemeClr val="tx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48C9EC-F08C-634B-9436-0DC9CB28E3D9}"/>
              </a:ext>
            </a:extLst>
          </p:cNvPr>
          <p:cNvPicPr>
            <a:picLocks noChangeAspect="1"/>
          </p:cNvPicPr>
          <p:nvPr userDrawn="1"/>
        </p:nvPicPr>
        <p:blipFill>
          <a:blip r:embed="rId2"/>
          <a:stretch>
            <a:fillRect/>
          </a:stretch>
        </p:blipFill>
        <p:spPr>
          <a:xfrm>
            <a:off x="2286000" y="1524000"/>
            <a:ext cx="7620000" cy="3810000"/>
          </a:xfrm>
          <a:prstGeom prst="rect">
            <a:avLst/>
          </a:prstGeom>
        </p:spPr>
      </p:pic>
    </p:spTree>
    <p:extLst>
      <p:ext uri="{BB962C8B-B14F-4D97-AF65-F5344CB8AC3E}">
        <p14:creationId xmlns:p14="http://schemas.microsoft.com/office/powerpoint/2010/main" val="28462420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38"/>
        <p:cNvGrpSpPr/>
        <p:nvPr/>
      </p:nvGrpSpPr>
      <p:grpSpPr>
        <a:xfrm>
          <a:off x="0" y="0"/>
          <a:ext cx="0" cy="0"/>
          <a:chOff x="0" y="0"/>
          <a:chExt cx="0" cy="0"/>
        </a:xfrm>
      </p:grpSpPr>
      <p:sp>
        <p:nvSpPr>
          <p:cNvPr id="39" name="Google Shape;39;p29"/>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9"/>
          <p:cNvSpPr>
            <a:spLocks noGrp="1"/>
          </p:cNvSpPr>
          <p:nvPr>
            <p:ph type="pic" idx="2"/>
          </p:nvPr>
        </p:nvSpPr>
        <p:spPr>
          <a:xfrm>
            <a:off x="2389717" y="612775"/>
            <a:ext cx="7315200" cy="4114800"/>
          </a:xfrm>
          <a:prstGeom prst="rect">
            <a:avLst/>
          </a:prstGeom>
          <a:noFill/>
          <a:ln>
            <a:noFill/>
          </a:ln>
        </p:spPr>
      </p:sp>
      <p:sp>
        <p:nvSpPr>
          <p:cNvPr id="41" name="Google Shape;41;p29"/>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42" name="Google Shape;42;p29"/>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2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29"/>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74725" y="2677626"/>
            <a:ext cx="10354360" cy="1843238"/>
          </a:xfrm>
        </p:spPr>
        <p:txBody>
          <a:bodyPr lIns="0" tIns="0" rIns="0" bIns="0" anchor="t" anchorCtr="0">
            <a:normAutofit/>
          </a:bodyPr>
          <a:lstStyle>
            <a:lvl1pPr algn="l">
              <a:defRPr sz="6000" b="1">
                <a:solidFill>
                  <a:schemeClr val="bg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Title Goes </a:t>
            </a:r>
            <a:br>
              <a:rPr lang="en-US"/>
            </a:br>
            <a:r>
              <a:rPr lang="en-US"/>
              <a:t>Right Here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339665"/>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74725" y="4709626"/>
            <a:ext cx="10354360" cy="407460"/>
          </a:xfrm>
        </p:spPr>
        <p:txBody>
          <a:bodyPr lIns="0" tIns="0" rIns="0" bIns="0"/>
          <a:lstStyle>
            <a:lvl1pPr marL="0" indent="0" algn="l">
              <a:buNone/>
              <a:defRPr sz="2400" b="1">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74725" y="5148794"/>
            <a:ext cx="10354360" cy="463108"/>
          </a:xfrm>
        </p:spPr>
        <p:txBody>
          <a:bodyPr lIns="0" tIns="0" rIns="0" bIns="0">
            <a:normAutofit/>
          </a:bodyPr>
          <a:lstStyle>
            <a:lvl1pPr marL="0" indent="0">
              <a:buNone/>
              <a:defRPr sz="2400">
                <a:solidFill>
                  <a:schemeClr val="bg1"/>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952500" y="1774216"/>
            <a:ext cx="10376585" cy="365125"/>
          </a:xfrm>
          <a:prstGeom prst="rect">
            <a:avLst/>
          </a:prstGeom>
          <a:noFill/>
        </p:spPr>
        <p:txBody>
          <a:bodyPr vert="horz" lIns="0" tIns="0" rIns="0" bIns="0" rtlCol="0" anchor="ctr"/>
          <a:lstStyle>
            <a:lvl1pPr algn="l">
              <a:defRPr sz="2200" b="0">
                <a:solidFill>
                  <a:schemeClr val="bg1"/>
                </a:solidFill>
                <a:latin typeface="Roboto" panose="02000000000000000000" pitchFamily="2" charset="0"/>
                <a:ea typeface="Roboto" panose="02000000000000000000" pitchFamily="2" charset="0"/>
              </a:defRPr>
            </a:lvl1pPr>
          </a:lstStyle>
          <a:p>
            <a:r>
              <a:rPr lang="en-US"/>
              <a:t>Insert-&gt;Header and Footer-&gt;Type Customizable Name</a:t>
            </a:r>
          </a:p>
        </p:txBody>
      </p:sp>
      <p:pic>
        <p:nvPicPr>
          <p:cNvPr id="12" name="Picture 11" descr="The University of Iowa">
            <a:extLst>
              <a:ext uri="{FF2B5EF4-FFF2-40B4-BE49-F238E27FC236}">
                <a16:creationId xmlns:a16="http://schemas.microsoft.com/office/drawing/2014/main" id="{A096FDD2-3609-3C49-9ED5-616F9E36DB07}"/>
              </a:ext>
            </a:extLst>
          </p:cNvPr>
          <p:cNvPicPr>
            <a:picLocks noChangeAspect="1"/>
          </p:cNvPicPr>
          <p:nvPr userDrawn="1"/>
        </p:nvPicPr>
        <p:blipFill>
          <a:blip r:embed="rId2"/>
          <a:stretch>
            <a:fillRect/>
          </a:stretch>
        </p:blipFill>
        <p:spPr>
          <a:xfrm>
            <a:off x="8625016" y="0"/>
            <a:ext cx="2693773" cy="1279542"/>
          </a:xfrm>
          <a:prstGeom prst="rect">
            <a:avLst/>
          </a:prstGeom>
        </p:spPr>
      </p:pic>
    </p:spTree>
    <p:extLst>
      <p:ext uri="{BB962C8B-B14F-4D97-AF65-F5344CB8AC3E}">
        <p14:creationId xmlns:p14="http://schemas.microsoft.com/office/powerpoint/2010/main" val="4202116881"/>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74725" y="2677626"/>
            <a:ext cx="9144000" cy="1843238"/>
          </a:xfrm>
        </p:spPr>
        <p:txBody>
          <a:bodyPr lIns="0" tIns="0" rIns="0" bIns="0" anchor="t" anchorCtr="0">
            <a:normAutofit/>
          </a:bodyPr>
          <a:lstStyle>
            <a:lvl1pPr algn="l">
              <a:defRPr sz="6000" b="1">
                <a:solidFill>
                  <a:schemeClr val="tx1"/>
                </a:solidFill>
                <a:latin typeface="Roboto" panose="02000000000000000000" pitchFamily="2" charset="0"/>
                <a:ea typeface="Roboto" panose="02000000000000000000" pitchFamily="2" charset="0"/>
                <a:cs typeface="Arial" panose="020B0604020202020204" pitchFamily="34" charset="0"/>
              </a:defRPr>
            </a:lvl1pPr>
          </a:lstStyle>
          <a:p>
            <a:r>
              <a:rPr lang="en-US"/>
              <a:t>Presentation Title Goes Right Here</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339665"/>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74725" y="4709626"/>
            <a:ext cx="9144000" cy="407460"/>
          </a:xfrm>
        </p:spPr>
        <p:txBody>
          <a:bodyPr lIns="0" tIns="0" rIns="0" bIns="0"/>
          <a:lstStyle>
            <a:lvl1pPr marL="0" indent="0" algn="l">
              <a:buNone/>
              <a:defRPr sz="2400" b="1">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6" name="Text Placeholder 15">
            <a:extLst>
              <a:ext uri="{FF2B5EF4-FFF2-40B4-BE49-F238E27FC236}">
                <a16:creationId xmlns:a16="http://schemas.microsoft.com/office/drawing/2014/main" id="{2BBC7A98-1B1E-8545-AABD-0F79723A230C}"/>
              </a:ext>
            </a:extLst>
          </p:cNvPr>
          <p:cNvSpPr>
            <a:spLocks noGrp="1"/>
          </p:cNvSpPr>
          <p:nvPr>
            <p:ph type="body" sz="quarter" idx="10" hasCustomPrompt="1"/>
          </p:nvPr>
        </p:nvSpPr>
        <p:spPr>
          <a:xfrm>
            <a:off x="974725" y="5087150"/>
            <a:ext cx="9144000" cy="463108"/>
          </a:xfrm>
        </p:spPr>
        <p:txBody>
          <a:bodyPr lIns="0" tIns="0" rIns="0" bIns="0">
            <a:normAutofit/>
          </a:bodyPr>
          <a:lstStyle>
            <a:lvl1pPr marL="0" indent="0">
              <a:buNone/>
              <a:defRPr sz="2400">
                <a:solidFill>
                  <a:schemeClr val="tx1"/>
                </a:solidFill>
                <a:latin typeface="Roboto" panose="02000000000000000000" pitchFamily="2" charset="0"/>
                <a:ea typeface="Roboto" panose="02000000000000000000" pitchFamily="2"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7" name="Footer Placeholder 4">
            <a:extLst>
              <a:ext uri="{FF2B5EF4-FFF2-40B4-BE49-F238E27FC236}">
                <a16:creationId xmlns:a16="http://schemas.microsoft.com/office/drawing/2014/main" id="{AA810B86-CAB7-EA43-BC2F-6E66762DC8D3}"/>
              </a:ext>
            </a:extLst>
          </p:cNvPr>
          <p:cNvSpPr>
            <a:spLocks noGrp="1"/>
          </p:cNvSpPr>
          <p:nvPr>
            <p:ph type="ftr" sz="quarter" idx="3"/>
          </p:nvPr>
        </p:nvSpPr>
        <p:spPr>
          <a:xfrm>
            <a:off x="952500" y="1774216"/>
            <a:ext cx="9166225" cy="365125"/>
          </a:xfrm>
          <a:prstGeom prst="rect">
            <a:avLst/>
          </a:prstGeom>
          <a:noFill/>
        </p:spPr>
        <p:txBody>
          <a:bodyPr vert="horz" lIns="0" tIns="0" rIns="0" bIns="0" rtlCol="0" anchor="ctr"/>
          <a:lstStyle>
            <a:lvl1pPr algn="l">
              <a:defRPr sz="22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pic>
        <p:nvPicPr>
          <p:cNvPr id="10" name="Picture 9">
            <a:extLst>
              <a:ext uri="{FF2B5EF4-FFF2-40B4-BE49-F238E27FC236}">
                <a16:creationId xmlns:a16="http://schemas.microsoft.com/office/drawing/2014/main" id="{4A685527-7A8C-3647-9D96-6D076FA7A7CE}"/>
              </a:ext>
            </a:extLst>
          </p:cNvPr>
          <p:cNvPicPr>
            <a:picLocks noChangeAspect="1"/>
          </p:cNvPicPr>
          <p:nvPr userDrawn="1"/>
        </p:nvPicPr>
        <p:blipFill>
          <a:blip r:embed="rId2"/>
          <a:srcRect/>
          <a:stretch/>
        </p:blipFill>
        <p:spPr>
          <a:xfrm>
            <a:off x="8628383" y="0"/>
            <a:ext cx="2687038" cy="1279542"/>
          </a:xfrm>
          <a:prstGeom prst="rect">
            <a:avLst/>
          </a:prstGeom>
        </p:spPr>
      </p:pic>
    </p:spTree>
    <p:extLst>
      <p:ext uri="{BB962C8B-B14F-4D97-AF65-F5344CB8AC3E}">
        <p14:creationId xmlns:p14="http://schemas.microsoft.com/office/powerpoint/2010/main" val="4202223442"/>
      </p:ext>
    </p:extLst>
  </p:cSld>
  <p:clrMapOvr>
    <a:masterClrMapping/>
  </p:clrMapOvr>
  <p:extLst>
    <p:ext uri="{DCECCB84-F9BA-43D5-87BE-67443E8EF086}">
      <p15:sldGuideLst xmlns:p15="http://schemas.microsoft.com/office/powerpoint/2012/main">
        <p15:guide id="1" orient="horz" pos="2160">
          <p15:clr>
            <a:srgbClr val="FBAE40"/>
          </p15:clr>
        </p15:guide>
        <p15:guide id="2" pos="60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with Image–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60097" y="2184901"/>
            <a:ext cx="6155725" cy="2431224"/>
          </a:xfrm>
        </p:spPr>
        <p:txBody>
          <a:bodyPr anchor="ctr" anchorCtr="0">
            <a:normAutofit/>
          </a:bodyPr>
          <a:lstStyle>
            <a:lvl1pPr algn="l">
              <a:defRPr sz="5500" b="1">
                <a:solidFill>
                  <a:schemeClr val="bg1"/>
                </a:solidFill>
                <a:latin typeface="Arial" panose="020B0604020202020204" pitchFamily="34" charset="0"/>
                <a:cs typeface="Arial" panose="020B0604020202020204" pitchFamily="34" charset="0"/>
              </a:defRPr>
            </a:lvl1pPr>
          </a:lstStyle>
          <a:p>
            <a:r>
              <a:rPr lang="en-US"/>
              <a:t>Example of the Presentation </a:t>
            </a:r>
            <a:br>
              <a:rPr lang="en-US"/>
            </a:br>
            <a:r>
              <a:rPr lang="en-US"/>
              <a:t>Title Slide</a:t>
            </a:r>
          </a:p>
        </p:txBody>
      </p:sp>
      <p:sp>
        <p:nvSpPr>
          <p:cNvPr id="12" name="Subtitle 2">
            <a:extLst>
              <a:ext uri="{FF2B5EF4-FFF2-40B4-BE49-F238E27FC236}">
                <a16:creationId xmlns:a16="http://schemas.microsoft.com/office/drawing/2014/main" id="{114C79AA-0B96-2A43-86A1-A71A1D4C8E7A}"/>
              </a:ext>
            </a:extLst>
          </p:cNvPr>
          <p:cNvSpPr>
            <a:spLocks noGrp="1"/>
          </p:cNvSpPr>
          <p:nvPr>
            <p:ph type="subTitle" idx="1" hasCustomPrompt="1"/>
          </p:nvPr>
        </p:nvSpPr>
        <p:spPr>
          <a:xfrm>
            <a:off x="960098" y="4676833"/>
            <a:ext cx="6155726" cy="494797"/>
          </a:xfrm>
        </p:spPr>
        <p:txBody>
          <a:bodyPr/>
          <a:lstStyle>
            <a:lvl1pPr marL="0" indent="0" algn="l">
              <a:buNone/>
              <a:defRPr sz="2400" b="1">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4" name="Text Placeholder 15">
            <a:extLst>
              <a:ext uri="{FF2B5EF4-FFF2-40B4-BE49-F238E27FC236}">
                <a16:creationId xmlns:a16="http://schemas.microsoft.com/office/drawing/2014/main" id="{A7101AB8-54F7-4A4E-9611-F4F2ECFBD1D2}"/>
              </a:ext>
            </a:extLst>
          </p:cNvPr>
          <p:cNvSpPr>
            <a:spLocks noGrp="1"/>
          </p:cNvSpPr>
          <p:nvPr>
            <p:ph type="body" sz="quarter" idx="10" hasCustomPrompt="1"/>
          </p:nvPr>
        </p:nvSpPr>
        <p:spPr>
          <a:xfrm>
            <a:off x="960096" y="5139429"/>
            <a:ext cx="6155726" cy="495309"/>
          </a:xfrm>
        </p:spPr>
        <p:txBody>
          <a:bodyPr>
            <a:normAutofit/>
          </a:bodyPr>
          <a:lstStyle>
            <a:lvl1pPr marL="0" indent="0">
              <a:buNone/>
              <a:defRPr sz="2400">
                <a:solidFill>
                  <a:schemeClr val="bg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9" name="Footer Placeholder 4">
            <a:extLst>
              <a:ext uri="{FF2B5EF4-FFF2-40B4-BE49-F238E27FC236}">
                <a16:creationId xmlns:a16="http://schemas.microsoft.com/office/drawing/2014/main" id="{3BDD4F96-5BFE-3049-B4E0-9CDD4F5C3615}"/>
              </a:ext>
            </a:extLst>
          </p:cNvPr>
          <p:cNvSpPr>
            <a:spLocks noGrp="1"/>
          </p:cNvSpPr>
          <p:nvPr>
            <p:ph type="ftr" sz="quarter" idx="3"/>
          </p:nvPr>
        </p:nvSpPr>
        <p:spPr>
          <a:xfrm>
            <a:off x="3929599" y="152400"/>
            <a:ext cx="3385601" cy="919069"/>
          </a:xfrm>
          <a:prstGeom prst="rect">
            <a:avLst/>
          </a:prstGeom>
          <a:noFill/>
        </p:spPr>
        <p:txBody>
          <a:bodyPr vert="horz" lIns="0" tIns="0" rIns="0" bIns="0" rtlCol="0" anchor="b" anchorCtr="0"/>
          <a:lstStyle>
            <a:lvl1pPr algn="l">
              <a:defRPr sz="2000" b="0">
                <a:solidFill>
                  <a:schemeClr val="bg1"/>
                </a:solidFill>
                <a:latin typeface="Roboto" panose="02000000000000000000" pitchFamily="2" charset="0"/>
                <a:ea typeface="Roboto" panose="02000000000000000000" pitchFamily="2" charset="0"/>
              </a:defRPr>
            </a:lvl1pPr>
          </a:lstStyle>
          <a:p>
            <a:r>
              <a:rPr lang="en-US"/>
              <a:t>Insert-&gt;Header and Footer-&gt;Type Customizable Name</a:t>
            </a:r>
            <a:endParaRPr lang="en-US">
              <a:solidFill>
                <a:schemeClr val="bg1"/>
              </a:solidFill>
            </a:endParaRPr>
          </a:p>
        </p:txBody>
      </p:sp>
      <p:pic>
        <p:nvPicPr>
          <p:cNvPr id="13" name="Picture 12">
            <a:extLst>
              <a:ext uri="{FF2B5EF4-FFF2-40B4-BE49-F238E27FC236}">
                <a16:creationId xmlns:a16="http://schemas.microsoft.com/office/drawing/2014/main" id="{F49CB936-90E7-D144-B9DC-7CF3F98E2FF4}"/>
              </a:ext>
            </a:extLst>
          </p:cNvPr>
          <p:cNvPicPr>
            <a:picLocks noChangeAspect="1"/>
          </p:cNvPicPr>
          <p:nvPr userDrawn="1"/>
        </p:nvPicPr>
        <p:blipFill>
          <a:blip r:embed="rId2"/>
          <a:srcRect/>
          <a:stretch/>
        </p:blipFill>
        <p:spPr>
          <a:xfrm>
            <a:off x="947738" y="1599"/>
            <a:ext cx="2687038" cy="1276343"/>
          </a:xfrm>
          <a:prstGeom prst="rect">
            <a:avLst/>
          </a:prstGeom>
        </p:spPr>
      </p:pic>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7624118" y="0"/>
            <a:ext cx="4567882" cy="6858000"/>
          </a:xfrm>
          <a:prstGeom prst="rect">
            <a:avLst/>
          </a:prstGeom>
        </p:spPr>
        <p:txBody>
          <a:bodyPr anchor="ctr" anchorCtr="0"/>
          <a:lstStyle>
            <a:lvl1pPr marL="0" indent="0" algn="ctr">
              <a:buNone/>
              <a:defRPr b="0" i="0">
                <a:solidFill>
                  <a:schemeClr val="bg1"/>
                </a:solidFill>
                <a:latin typeface="Arial" panose="020B0604020202020204" pitchFamily="34" charset="0"/>
              </a:defRPr>
            </a:lvl1pPr>
          </a:lstStyle>
          <a:p>
            <a:r>
              <a:rPr lang="en-US"/>
              <a:t>Click icon to add picture</a:t>
            </a:r>
          </a:p>
        </p:txBody>
      </p:sp>
    </p:spTree>
    <p:extLst>
      <p:ext uri="{BB962C8B-B14F-4D97-AF65-F5344CB8AC3E}">
        <p14:creationId xmlns:p14="http://schemas.microsoft.com/office/powerpoint/2010/main" val="1691600504"/>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with Image–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60097" y="2184901"/>
            <a:ext cx="6155725" cy="2561760"/>
          </a:xfrm>
        </p:spPr>
        <p:txBody>
          <a:bodyPr anchor="ctr" anchorCtr="0">
            <a:normAutofit/>
          </a:bodyPr>
          <a:lstStyle>
            <a:lvl1pPr algn="l">
              <a:defRPr sz="5500" b="1">
                <a:solidFill>
                  <a:schemeClr val="tx1"/>
                </a:solidFill>
                <a:latin typeface="Arial" panose="020B0604020202020204" pitchFamily="34" charset="0"/>
                <a:cs typeface="Arial" panose="020B0604020202020204" pitchFamily="34" charset="0"/>
              </a:defRPr>
            </a:lvl1pPr>
          </a:lstStyle>
          <a:p>
            <a:r>
              <a:rPr lang="en-US"/>
              <a:t>Example of the Presentation </a:t>
            </a:r>
            <a:br>
              <a:rPr lang="en-US"/>
            </a:br>
            <a:r>
              <a:rPr lang="en-US"/>
              <a:t>Title Slide</a:t>
            </a:r>
          </a:p>
        </p:txBody>
      </p:sp>
      <p:sp>
        <p:nvSpPr>
          <p:cNvPr id="3" name="Subtitle 2">
            <a:extLst>
              <a:ext uri="{FF2B5EF4-FFF2-40B4-BE49-F238E27FC236}">
                <a16:creationId xmlns:a16="http://schemas.microsoft.com/office/drawing/2014/main" id="{95B3A797-13D4-A243-B1AE-4498B36D475C}"/>
              </a:ext>
            </a:extLst>
          </p:cNvPr>
          <p:cNvSpPr>
            <a:spLocks noGrp="1"/>
          </p:cNvSpPr>
          <p:nvPr>
            <p:ph type="subTitle" idx="1" hasCustomPrompt="1"/>
          </p:nvPr>
        </p:nvSpPr>
        <p:spPr>
          <a:xfrm>
            <a:off x="960098" y="4676833"/>
            <a:ext cx="6155726" cy="494797"/>
          </a:xfrm>
        </p:spPr>
        <p:txBody>
          <a:bodyPr/>
          <a:lstStyle>
            <a:lvl1pPr marL="0" indent="0" algn="l">
              <a:buNone/>
              <a:defRPr sz="2400" b="1">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PRESENTATION SUBTITLE</a:t>
            </a:r>
          </a:p>
        </p:txBody>
      </p:sp>
      <p:sp>
        <p:nvSpPr>
          <p:cNvPr id="17" name="Text Placeholder 15">
            <a:extLst>
              <a:ext uri="{FF2B5EF4-FFF2-40B4-BE49-F238E27FC236}">
                <a16:creationId xmlns:a16="http://schemas.microsoft.com/office/drawing/2014/main" id="{884DA5E7-4B71-0543-8E46-EC2A81EAE3C1}"/>
              </a:ext>
            </a:extLst>
          </p:cNvPr>
          <p:cNvSpPr>
            <a:spLocks noGrp="1"/>
          </p:cNvSpPr>
          <p:nvPr>
            <p:ph type="body" sz="quarter" idx="10" hasCustomPrompt="1"/>
          </p:nvPr>
        </p:nvSpPr>
        <p:spPr>
          <a:xfrm>
            <a:off x="960096" y="5139429"/>
            <a:ext cx="6155726" cy="495309"/>
          </a:xfrm>
        </p:spPr>
        <p:txBody>
          <a:bodyPr>
            <a:normAutofit/>
          </a:bodyPr>
          <a:lstStyle>
            <a:lvl1pPr marL="0" indent="0">
              <a:buNone/>
              <a:defRPr sz="2400">
                <a:solidFill>
                  <a:schemeClr val="tx1"/>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a:t>Month XX, 2020</a:t>
            </a:r>
          </a:p>
        </p:txBody>
      </p:sp>
      <p:sp>
        <p:nvSpPr>
          <p:cNvPr id="8" name="Footer Placeholder 4">
            <a:extLst>
              <a:ext uri="{FF2B5EF4-FFF2-40B4-BE49-F238E27FC236}">
                <a16:creationId xmlns:a16="http://schemas.microsoft.com/office/drawing/2014/main" id="{6EBCADCB-4DBB-9C43-A696-780C05775738}"/>
              </a:ext>
            </a:extLst>
          </p:cNvPr>
          <p:cNvSpPr>
            <a:spLocks noGrp="1"/>
          </p:cNvSpPr>
          <p:nvPr>
            <p:ph type="ftr" sz="quarter" idx="3"/>
          </p:nvPr>
        </p:nvSpPr>
        <p:spPr>
          <a:xfrm>
            <a:off x="3929599" y="152400"/>
            <a:ext cx="3385601" cy="919069"/>
          </a:xfrm>
          <a:prstGeom prst="rect">
            <a:avLst/>
          </a:prstGeom>
          <a:noFill/>
        </p:spPr>
        <p:txBody>
          <a:bodyPr vert="horz" lIns="0" tIns="0" rIns="0" bIns="0" rtlCol="0" anchor="b" anchorCtr="0"/>
          <a:lstStyle>
            <a:lvl1pPr algn="l">
              <a:defRPr sz="2000" b="0">
                <a:solidFill>
                  <a:schemeClr val="tx1"/>
                </a:solidFill>
                <a:latin typeface="Roboto" panose="02000000000000000000" pitchFamily="2" charset="0"/>
                <a:ea typeface="Roboto" panose="02000000000000000000" pitchFamily="2" charset="0"/>
              </a:defRPr>
            </a:lvl1pPr>
          </a:lstStyle>
          <a:p>
            <a:r>
              <a:rPr lang="en-US"/>
              <a:t>Insert-&gt;Header and Footer-&gt;Type Customizable Name</a:t>
            </a:r>
          </a:p>
        </p:txBody>
      </p:sp>
      <p:sp>
        <p:nvSpPr>
          <p:cNvPr id="18" name="Picture Placeholder 4">
            <a:extLst>
              <a:ext uri="{FF2B5EF4-FFF2-40B4-BE49-F238E27FC236}">
                <a16:creationId xmlns:a16="http://schemas.microsoft.com/office/drawing/2014/main" id="{2C35F063-23A9-F244-9022-8BBB7E277ACC}"/>
              </a:ext>
            </a:extLst>
          </p:cNvPr>
          <p:cNvSpPr>
            <a:spLocks noGrp="1"/>
          </p:cNvSpPr>
          <p:nvPr>
            <p:ph type="pic" sz="quarter" idx="11"/>
          </p:nvPr>
        </p:nvSpPr>
        <p:spPr>
          <a:xfrm>
            <a:off x="7624118" y="0"/>
            <a:ext cx="4567882" cy="6858000"/>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pic>
        <p:nvPicPr>
          <p:cNvPr id="13" name="Picture 12">
            <a:extLst>
              <a:ext uri="{FF2B5EF4-FFF2-40B4-BE49-F238E27FC236}">
                <a16:creationId xmlns:a16="http://schemas.microsoft.com/office/drawing/2014/main" id="{D73F5E00-2329-6246-A2BB-7BCD46F83907}"/>
              </a:ext>
            </a:extLst>
          </p:cNvPr>
          <p:cNvPicPr>
            <a:picLocks noChangeAspect="1"/>
          </p:cNvPicPr>
          <p:nvPr userDrawn="1"/>
        </p:nvPicPr>
        <p:blipFill>
          <a:blip r:embed="rId2"/>
          <a:srcRect/>
          <a:stretch/>
        </p:blipFill>
        <p:spPr>
          <a:xfrm>
            <a:off x="947738" y="0"/>
            <a:ext cx="2687038" cy="1279542"/>
          </a:xfrm>
          <a:prstGeom prst="rect">
            <a:avLst/>
          </a:prstGeom>
        </p:spPr>
      </p:pic>
    </p:spTree>
    <p:extLst>
      <p:ext uri="{BB962C8B-B14F-4D97-AF65-F5344CB8AC3E}">
        <p14:creationId xmlns:p14="http://schemas.microsoft.com/office/powerpoint/2010/main" val="4177959630"/>
      </p:ext>
    </p:extLst>
  </p:cSld>
  <p:clrMapOvr>
    <a:masterClrMapping/>
  </p:clrMapOvr>
  <p:extLst>
    <p:ext uri="{DCECCB84-F9BA-43D5-87BE-67443E8EF086}">
      <p15:sldGuideLst xmlns:p15="http://schemas.microsoft.com/office/powerpoint/2012/main">
        <p15:guide id="1" orient="horz" pos="2160">
          <p15:clr>
            <a:srgbClr val="FBAE40"/>
          </p15:clr>
        </p15:guide>
        <p15:guide id="2" pos="597">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Slide – Solid Gold">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759906"/>
          </a:xfrm>
        </p:spPr>
        <p:txBody>
          <a:bodyPr lIns="0" tIns="0" rIns="0" bIns="0" anchor="t" anchorCtr="0">
            <a:norm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Section Header</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bg1"/>
            </a:solidFill>
          </a:ln>
        </p:spPr>
        <p:style>
          <a:lnRef idx="1">
            <a:schemeClr val="accent1"/>
          </a:lnRef>
          <a:fillRef idx="0">
            <a:schemeClr val="accent1"/>
          </a:fillRef>
          <a:effectRef idx="0">
            <a:schemeClr val="accent1"/>
          </a:effectRef>
          <a:fontRef idx="minor">
            <a:schemeClr val="tx1"/>
          </a:fontRef>
        </p:style>
      </p:cxnSp>
      <p:sp>
        <p:nvSpPr>
          <p:cNvPr id="5" name="Subtitle 2">
            <a:extLst>
              <a:ext uri="{FF2B5EF4-FFF2-40B4-BE49-F238E27FC236}">
                <a16:creationId xmlns:a16="http://schemas.microsoft.com/office/drawing/2014/main" id="{7055E247-542B-D541-8F36-DBA97343BC92}"/>
              </a:ext>
            </a:extLst>
          </p:cNvPr>
          <p:cNvSpPr>
            <a:spLocks noGrp="1"/>
          </p:cNvSpPr>
          <p:nvPr>
            <p:ph type="subTitle" idx="1" hasCustomPrompt="1"/>
          </p:nvPr>
        </p:nvSpPr>
        <p:spPr>
          <a:xfrm>
            <a:off x="952500" y="3791876"/>
            <a:ext cx="10286999" cy="407460"/>
          </a:xfrm>
        </p:spPr>
        <p:txBody>
          <a:bodyPr lIns="0" tIns="0" rIns="0" bIns="0"/>
          <a:lstStyle>
            <a:lvl1pPr marL="0" indent="0" algn="l">
              <a:buNone/>
              <a:defRPr sz="2400" b="0">
                <a:solidFill>
                  <a:schemeClr val="tx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spTree>
    <p:extLst>
      <p:ext uri="{BB962C8B-B14F-4D97-AF65-F5344CB8AC3E}">
        <p14:creationId xmlns:p14="http://schemas.microsoft.com/office/powerpoint/2010/main" val="18024291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ection Slide – Solid Blac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AE84-700B-054E-8730-2262E5327E60}"/>
              </a:ext>
            </a:extLst>
          </p:cNvPr>
          <p:cNvSpPr>
            <a:spLocks noGrp="1"/>
          </p:cNvSpPr>
          <p:nvPr>
            <p:ph type="ctrTitle" hasCustomPrompt="1"/>
          </p:nvPr>
        </p:nvSpPr>
        <p:spPr>
          <a:xfrm>
            <a:off x="952500" y="2805221"/>
            <a:ext cx="10286999" cy="759907"/>
          </a:xfrm>
        </p:spPr>
        <p:txBody>
          <a:bodyPr lIns="0" tIns="0" rIns="0" bIns="0" anchor="t" anchorCtr="0">
            <a:normAutofit/>
          </a:bodyPr>
          <a:lstStyle>
            <a:lvl1pPr algn="l">
              <a:defRPr sz="6000" b="1">
                <a:solidFill>
                  <a:schemeClr val="bg1"/>
                </a:solidFill>
                <a:latin typeface="+mj-lt"/>
                <a:ea typeface="Roboto Black" panose="02000000000000000000" pitchFamily="2" charset="0"/>
                <a:cs typeface="Arial" panose="020B0604020202020204" pitchFamily="34" charset="0"/>
              </a:defRPr>
            </a:lvl1pPr>
          </a:lstStyle>
          <a:p>
            <a:r>
              <a:rPr lang="en-US" noProof="0"/>
              <a:t>Section Header</a:t>
            </a:r>
          </a:p>
        </p:txBody>
      </p:sp>
      <p:cxnSp>
        <p:nvCxnSpPr>
          <p:cNvPr id="8" name="Straight Connector 7">
            <a:extLst>
              <a:ext uri="{FF2B5EF4-FFF2-40B4-BE49-F238E27FC236}">
                <a16:creationId xmlns:a16="http://schemas.microsoft.com/office/drawing/2014/main" id="{C4E1A789-3A04-9240-BCEC-3DACF2B52870}"/>
              </a:ext>
            </a:extLst>
          </p:cNvPr>
          <p:cNvCxnSpPr>
            <a:cxnSpLocks/>
          </p:cNvCxnSpPr>
          <p:nvPr userDrawn="1"/>
        </p:nvCxnSpPr>
        <p:spPr>
          <a:xfrm>
            <a:off x="974126" y="2578471"/>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7" name="Subtitle 2">
            <a:extLst>
              <a:ext uri="{FF2B5EF4-FFF2-40B4-BE49-F238E27FC236}">
                <a16:creationId xmlns:a16="http://schemas.microsoft.com/office/drawing/2014/main" id="{8FB54BE8-0526-614C-A06E-8C6258999B24}"/>
              </a:ext>
            </a:extLst>
          </p:cNvPr>
          <p:cNvSpPr>
            <a:spLocks noGrp="1"/>
          </p:cNvSpPr>
          <p:nvPr>
            <p:ph type="subTitle" idx="1" hasCustomPrompt="1"/>
          </p:nvPr>
        </p:nvSpPr>
        <p:spPr>
          <a:xfrm>
            <a:off x="952500" y="3791876"/>
            <a:ext cx="10286999" cy="407460"/>
          </a:xfrm>
        </p:spPr>
        <p:txBody>
          <a:bodyPr lIns="0" tIns="0" rIns="0" bIns="0"/>
          <a:lstStyle>
            <a:lvl1pPr marL="0" indent="0" algn="l">
              <a:buNone/>
              <a:defRPr sz="2400" b="0">
                <a:solidFill>
                  <a:schemeClr val="accent1"/>
                </a:solidFill>
                <a:latin typeface="Roboto" panose="02000000000000000000" pitchFamily="2" charset="0"/>
                <a:ea typeface="Roboto" panose="020000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Section Subtitle</a:t>
            </a:r>
          </a:p>
        </p:txBody>
      </p:sp>
    </p:spTree>
    <p:extLst>
      <p:ext uri="{BB962C8B-B14F-4D97-AF65-F5344CB8AC3E}">
        <p14:creationId xmlns:p14="http://schemas.microsoft.com/office/powerpoint/2010/main" val="38022106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600">
          <p15:clr>
            <a:srgbClr val="FBAE40"/>
          </p15:clr>
        </p15:guide>
        <p15:guide id="4" pos="7080">
          <p15:clr>
            <a:srgbClr val="FBAE4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ection Slide – Photo">
    <p:spTree>
      <p:nvGrpSpPr>
        <p:cNvPr id="1" name=""/>
        <p:cNvGrpSpPr/>
        <p:nvPr/>
      </p:nvGrpSpPr>
      <p:grpSpPr>
        <a:xfrm>
          <a:off x="0" y="0"/>
          <a:ext cx="0" cy="0"/>
          <a:chOff x="0" y="0"/>
          <a:chExt cx="0" cy="0"/>
        </a:xfrm>
      </p:grpSpPr>
      <p:sp>
        <p:nvSpPr>
          <p:cNvPr id="4" name="Picture Placeholder 4">
            <a:extLst>
              <a:ext uri="{FF2B5EF4-FFF2-40B4-BE49-F238E27FC236}">
                <a16:creationId xmlns:a16="http://schemas.microsoft.com/office/drawing/2014/main" id="{2C17923A-4119-CF48-9F2D-05B0A69EBAD5}"/>
              </a:ext>
            </a:extLst>
          </p:cNvPr>
          <p:cNvSpPr>
            <a:spLocks noGrp="1"/>
          </p:cNvSpPr>
          <p:nvPr>
            <p:ph type="pic" sz="quarter" idx="11"/>
          </p:nvPr>
        </p:nvSpPr>
        <p:spPr>
          <a:xfrm>
            <a:off x="0" y="0"/>
            <a:ext cx="12192000" cy="6858000"/>
          </a:xfrm>
        </p:spPr>
        <p:txBody>
          <a:bodyPr anchor="ctr" anchorCtr="0"/>
          <a:lstStyle>
            <a:lvl1pPr marL="0" indent="0" algn="ctr">
              <a:buNone/>
              <a:defRPr>
                <a:solidFill>
                  <a:schemeClr val="accent3"/>
                </a:solidFill>
              </a:defRPr>
            </a:lvl1pPr>
          </a:lstStyle>
          <a:p>
            <a:r>
              <a:rPr lang="en-US"/>
              <a:t>Click icon to add picture</a:t>
            </a:r>
          </a:p>
        </p:txBody>
      </p:sp>
      <p:sp>
        <p:nvSpPr>
          <p:cNvPr id="2" name="Title 1">
            <a:extLst>
              <a:ext uri="{FF2B5EF4-FFF2-40B4-BE49-F238E27FC236}">
                <a16:creationId xmlns:a16="http://schemas.microsoft.com/office/drawing/2014/main" id="{D8224488-0ADE-1843-91C1-1CA371373F2D}"/>
              </a:ext>
            </a:extLst>
          </p:cNvPr>
          <p:cNvSpPr>
            <a:spLocks noGrp="1"/>
          </p:cNvSpPr>
          <p:nvPr>
            <p:ph type="title" hasCustomPrompt="1"/>
          </p:nvPr>
        </p:nvSpPr>
        <p:spPr>
          <a:xfrm>
            <a:off x="1027661" y="2215171"/>
            <a:ext cx="4368798" cy="646331"/>
          </a:xfrm>
          <a:solidFill>
            <a:schemeClr val="accent1"/>
          </a:solidFill>
        </p:spPr>
        <p:txBody>
          <a:bodyPr wrap="square" lIns="91440" tIns="91440" bIns="0">
            <a:spAutoFit/>
          </a:bodyPr>
          <a:lstStyle/>
          <a:p>
            <a:r>
              <a:rPr lang="en-US"/>
              <a:t>SECTION HEADER</a:t>
            </a:r>
          </a:p>
        </p:txBody>
      </p:sp>
    </p:spTree>
    <p:extLst>
      <p:ext uri="{BB962C8B-B14F-4D97-AF65-F5344CB8AC3E}">
        <p14:creationId xmlns:p14="http://schemas.microsoft.com/office/powerpoint/2010/main" val="369670033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070F21D-F194-034E-812B-69D1C6CDD0DE}"/>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24" name="Straight Connector 23">
            <a:extLst>
              <a:ext uri="{FF2B5EF4-FFF2-40B4-BE49-F238E27FC236}">
                <a16:creationId xmlns:a16="http://schemas.microsoft.com/office/drawing/2014/main" id="{9BA13FBC-A4AA-9B4F-8E9B-12CD6600150E}"/>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722C1D3A-9762-7F4D-AB5C-A3F0114B67B2}"/>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6" name="Picture 15" descr="The University of Iowa">
            <a:extLst>
              <a:ext uri="{FF2B5EF4-FFF2-40B4-BE49-F238E27FC236}">
                <a16:creationId xmlns:a16="http://schemas.microsoft.com/office/drawing/2014/main" id="{7148CCDA-64E4-6A4E-A6A7-D2AB55159A1A}"/>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5" name="Footer Placeholder 4">
            <a:extLst>
              <a:ext uri="{FF2B5EF4-FFF2-40B4-BE49-F238E27FC236}">
                <a16:creationId xmlns:a16="http://schemas.microsoft.com/office/drawing/2014/main" id="{EFAE079D-23CF-2543-B543-90A5EB0D2C26}"/>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1508439497"/>
      </p:ext>
    </p:extLst>
  </p:cSld>
  <p:clrMapOvr>
    <a:masterClrMapping/>
  </p:clrMapOvr>
  <p:extLst>
    <p:ext uri="{DCECCB84-F9BA-43D5-87BE-67443E8EF086}">
      <p15:sldGuideLst xmlns:p15="http://schemas.microsoft.com/office/powerpoint/2012/main">
        <p15:guide id="1" orient="horz" pos="696">
          <p15:clr>
            <a:srgbClr val="FBAE40"/>
          </p15:clr>
        </p15:guide>
        <p15:guide id="2" pos="600">
          <p15:clr>
            <a:srgbClr val="FBAE40"/>
          </p15:clr>
        </p15:guide>
        <p15:guide id="3" pos="7080">
          <p15:clr>
            <a:srgbClr val="FBAE40"/>
          </p15:clr>
        </p15:guide>
        <p15:guide id="4" pos="3840">
          <p15:clr>
            <a:srgbClr val="FBAE40"/>
          </p15:clr>
        </p15:guide>
        <p15:guide id="5" orient="horz" pos="1056">
          <p15:clr>
            <a:srgbClr val="FBAE40"/>
          </p15:clr>
        </p15:guide>
        <p15:guide id="7" orient="horz" pos="2400">
          <p15:clr>
            <a:srgbClr val="FBAE40"/>
          </p15:clr>
        </p15:guide>
        <p15:guide id="8" orient="horz" pos="3744">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Bullet Slide">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BE68DE55-0579-EC46-BD52-181870AFB63C}"/>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20" name="Straight Connector 19">
            <a:extLst>
              <a:ext uri="{FF2B5EF4-FFF2-40B4-BE49-F238E27FC236}">
                <a16:creationId xmlns:a16="http://schemas.microsoft.com/office/drawing/2014/main" id="{88200BB2-D6D1-6642-8F66-9B4F37EC8187}"/>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1" name="Content Placeholder 2">
            <a:extLst>
              <a:ext uri="{FF2B5EF4-FFF2-40B4-BE49-F238E27FC236}">
                <a16:creationId xmlns:a16="http://schemas.microsoft.com/office/drawing/2014/main" id="{F35C2BC9-7AF3-6D49-8036-36D81872E84B}"/>
              </a:ext>
            </a:extLst>
          </p:cNvPr>
          <p:cNvSpPr>
            <a:spLocks noGrp="1"/>
          </p:cNvSpPr>
          <p:nvPr>
            <p:ph idx="10"/>
          </p:nvPr>
        </p:nvSpPr>
        <p:spPr>
          <a:xfrm>
            <a:off x="952498" y="1686757"/>
            <a:ext cx="10251527" cy="4256843"/>
          </a:xfrm>
        </p:spPr>
        <p:txBody>
          <a:bodyPr lIns="0" tIns="0" rIns="0" bIns="0"/>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80937044-371D-C149-9F72-3D8FBA4605CF}"/>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4" name="Picture 13" descr="The University of Iowa">
            <a:extLst>
              <a:ext uri="{FF2B5EF4-FFF2-40B4-BE49-F238E27FC236}">
                <a16:creationId xmlns:a16="http://schemas.microsoft.com/office/drawing/2014/main" id="{DC5F3A3D-928C-F445-ACB3-2C38F21F6DAC}"/>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3" name="Footer Placeholder 4">
            <a:extLst>
              <a:ext uri="{FF2B5EF4-FFF2-40B4-BE49-F238E27FC236}">
                <a16:creationId xmlns:a16="http://schemas.microsoft.com/office/drawing/2014/main" id="{52F140A7-DF6E-3245-BC22-1F0E9CFEE8E1}"/>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2998652810"/>
      </p:ext>
    </p:extLst>
  </p:cSld>
  <p:clrMapOvr>
    <a:masterClrMapping/>
  </p:clrMapOvr>
  <p:extLst>
    <p:ext uri="{DCECCB84-F9BA-43D5-87BE-67443E8EF086}">
      <p15:sldGuideLst xmlns:p15="http://schemas.microsoft.com/office/powerpoint/2012/main">
        <p15:guide id="1" orient="horz" pos="696">
          <p15:clr>
            <a:srgbClr val="FBAE40"/>
          </p15:clr>
        </p15:guide>
        <p15:guide id="2" pos="600">
          <p15:clr>
            <a:srgbClr val="FBAE40"/>
          </p15:clr>
        </p15:guide>
        <p15:guide id="3" pos="7080">
          <p15:clr>
            <a:srgbClr val="FBAE40"/>
          </p15:clr>
        </p15:guide>
        <p15:guide id="4" pos="3840">
          <p15:clr>
            <a:srgbClr val="FBAE40"/>
          </p15:clr>
        </p15:guide>
        <p15:guide id="5" orient="horz" pos="1056">
          <p15:clr>
            <a:srgbClr val="FBAE40"/>
          </p15:clr>
        </p15:guide>
        <p15:guide id="7" orient="horz" pos="3744">
          <p15:clr>
            <a:srgbClr val="FBAE40"/>
          </p15:clr>
        </p15:guide>
        <p15:guide id="8" orient="horz" pos="2400">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Bullet Slide - 2 Line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hasCustomPrompt="1"/>
          </p:nvPr>
        </p:nvSpPr>
        <p:spPr>
          <a:xfrm>
            <a:off x="952500" y="389509"/>
            <a:ext cx="10287000" cy="1331865"/>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 </a:t>
            </a:r>
            <a:br>
              <a:rPr lang="en-US"/>
            </a:br>
            <a:r>
              <a:rPr lang="en-US"/>
              <a:t>that runs to two lines</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525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ACD2525-98F9-924C-B8E5-083B38E28238}"/>
              </a:ext>
            </a:extLst>
          </p:cNvPr>
          <p:cNvSpPr>
            <a:spLocks noGrp="1"/>
          </p:cNvSpPr>
          <p:nvPr>
            <p:ph idx="1"/>
          </p:nvPr>
        </p:nvSpPr>
        <p:spPr>
          <a:xfrm>
            <a:off x="952500" y="2050741"/>
            <a:ext cx="10287000" cy="3892859"/>
          </a:xfrm>
        </p:spPr>
        <p:txBody>
          <a:bodyPr lIns="0" tIns="0" rIns="0" bIns="0"/>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Rectangle 10">
            <a:extLst>
              <a:ext uri="{FF2B5EF4-FFF2-40B4-BE49-F238E27FC236}">
                <a16:creationId xmlns:a16="http://schemas.microsoft.com/office/drawing/2014/main" id="{7995AAAF-3BA6-4445-BF32-091644479611}"/>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4" name="Picture 13" descr="The University of Iowa">
            <a:extLst>
              <a:ext uri="{FF2B5EF4-FFF2-40B4-BE49-F238E27FC236}">
                <a16:creationId xmlns:a16="http://schemas.microsoft.com/office/drawing/2014/main" id="{0AA5F87C-9826-7441-9CF2-6F364BF7D9CA}"/>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3" name="Footer Placeholder 4">
            <a:extLst>
              <a:ext uri="{FF2B5EF4-FFF2-40B4-BE49-F238E27FC236}">
                <a16:creationId xmlns:a16="http://schemas.microsoft.com/office/drawing/2014/main" id="{8678EF36-A6E8-DB4E-8C3A-B3624ECEE498}"/>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3683609139"/>
      </p:ext>
    </p:extLst>
  </p:cSld>
  <p:clrMapOvr>
    <a:masterClrMapping/>
  </p:clrMapOvr>
  <p:extLst>
    <p:ext uri="{DCECCB84-F9BA-43D5-87BE-67443E8EF086}">
      <p15:sldGuideLst xmlns:p15="http://schemas.microsoft.com/office/powerpoint/2012/main">
        <p15:guide id="1" orient="horz" pos="2400">
          <p15:clr>
            <a:srgbClr val="FBAE40"/>
          </p15:clr>
        </p15:guide>
        <p15:guide id="2" pos="3840">
          <p15:clr>
            <a:srgbClr val="FBAE40"/>
          </p15:clr>
        </p15:guide>
        <p15:guide id="3" pos="600">
          <p15:clr>
            <a:srgbClr val="FBAE40"/>
          </p15:clr>
        </p15:guide>
        <p15:guide id="4" pos="7080">
          <p15:clr>
            <a:srgbClr val="FBAE40"/>
          </p15:clr>
        </p15:guide>
        <p15:guide id="8" orient="horz" pos="3744">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3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wo Column Text Layout">
    <p:spTree>
      <p:nvGrpSpPr>
        <p:cNvPr id="1" name=""/>
        <p:cNvGrpSpPr/>
        <p:nvPr/>
      </p:nvGrpSpPr>
      <p:grpSpPr>
        <a:xfrm>
          <a:off x="0" y="0"/>
          <a:ext cx="0" cy="0"/>
          <a:chOff x="0" y="0"/>
          <a:chExt cx="0" cy="0"/>
        </a:xfrm>
      </p:grpSpPr>
      <p:sp>
        <p:nvSpPr>
          <p:cNvPr id="17" name="Title 1">
            <a:extLst>
              <a:ext uri="{FF2B5EF4-FFF2-40B4-BE49-F238E27FC236}">
                <a16:creationId xmlns:a16="http://schemas.microsoft.com/office/drawing/2014/main" id="{62D2F673-8F81-4982-AA66-35312BF3859C}"/>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4800219" cy="327925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754602"/>
          </a:xfrm>
        </p:spPr>
        <p:txBody>
          <a:bodyPr lIns="0" tIns="0" rIns="0" bIns="0" anchor="b" anchorCtr="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664346"/>
            <a:ext cx="4800224" cy="327925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86758"/>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C8B99253-B000-1442-A7D2-EB536C15CBCB}"/>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8" name="Picture 17" descr="The University of Iowa">
            <a:extLst>
              <a:ext uri="{FF2B5EF4-FFF2-40B4-BE49-F238E27FC236}">
                <a16:creationId xmlns:a16="http://schemas.microsoft.com/office/drawing/2014/main" id="{A96F9427-B9C2-6F44-ADD6-28635EDF4B29}"/>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6" name="Footer Placeholder 4">
            <a:extLst>
              <a:ext uri="{FF2B5EF4-FFF2-40B4-BE49-F238E27FC236}">
                <a16:creationId xmlns:a16="http://schemas.microsoft.com/office/drawing/2014/main" id="{45D918E3-A228-4F47-B892-288E22CD6CB2}"/>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3215467539"/>
      </p:ext>
    </p:extLst>
  </p:cSld>
  <p:clrMapOvr>
    <a:masterClrMapping/>
  </p:clrMapOvr>
  <p:extLst>
    <p:ext uri="{DCECCB84-F9BA-43D5-87BE-67443E8EF086}">
      <p15:sldGuideLst xmlns:p15="http://schemas.microsoft.com/office/powerpoint/2012/main">
        <p15:guide id="1" orient="horz" pos="3744">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697">
          <p15:clr>
            <a:srgbClr val="FBAE40"/>
          </p15:clr>
        </p15:guide>
        <p15:guide id="7" orient="horz" pos="2400">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hree Column Text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316674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1686756"/>
            <a:ext cx="2973372"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2674396"/>
            <a:ext cx="2973372"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1686756"/>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2674396"/>
            <a:ext cx="316674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2944143A-0CC6-6041-BD38-4C994DA8E0B2}"/>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3" name="Picture 22" descr="The University of Iowa">
            <a:extLst>
              <a:ext uri="{FF2B5EF4-FFF2-40B4-BE49-F238E27FC236}">
                <a16:creationId xmlns:a16="http://schemas.microsoft.com/office/drawing/2014/main" id="{529638AC-0ED3-DE46-BC83-28B1D845EE0F}"/>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21" name="Footer Placeholder 4">
            <a:extLst>
              <a:ext uri="{FF2B5EF4-FFF2-40B4-BE49-F238E27FC236}">
                <a16:creationId xmlns:a16="http://schemas.microsoft.com/office/drawing/2014/main" id="{642FB62D-41EB-7A41-B0D2-60C8BB6A3166}"/>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2670027391"/>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Four Column Text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674398"/>
            <a:ext cx="2358867"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52425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3737133" y="168675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3737134" y="2674396"/>
            <a:ext cx="214876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6306107" y="1686756"/>
            <a:ext cx="214876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6306108" y="2674396"/>
            <a:ext cx="2148760"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6741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8875080" y="1676706"/>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8875081" y="2664346"/>
            <a:ext cx="2358867" cy="3269204"/>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1" name="Rectangle 20">
            <a:extLst>
              <a:ext uri="{FF2B5EF4-FFF2-40B4-BE49-F238E27FC236}">
                <a16:creationId xmlns:a16="http://schemas.microsoft.com/office/drawing/2014/main" id="{55DF11BA-BD6E-E14D-A115-587308DBF4A7}"/>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6" name="Picture 25" descr="The University of Iowa">
            <a:extLst>
              <a:ext uri="{FF2B5EF4-FFF2-40B4-BE49-F238E27FC236}">
                <a16:creationId xmlns:a16="http://schemas.microsoft.com/office/drawing/2014/main" id="{178B6A3E-B578-0F40-9695-2E975D126F8E}"/>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23" name="Footer Placeholder 4">
            <a:extLst>
              <a:ext uri="{FF2B5EF4-FFF2-40B4-BE49-F238E27FC236}">
                <a16:creationId xmlns:a16="http://schemas.microsoft.com/office/drawing/2014/main" id="{9253C989-F49D-8D4D-BFD5-ECCB6E59B78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2180415041"/>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Five Column Text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1835088"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850484"/>
            <a:ext cx="1835088"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301186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ACA73044-ABA5-4A68-81D4-75723F104CFB}"/>
              </a:ext>
            </a:extLst>
          </p:cNvPr>
          <p:cNvSpPr>
            <a:spLocks noGrp="1"/>
          </p:cNvSpPr>
          <p:nvPr>
            <p:ph idx="11" hasCustomPrompt="1"/>
          </p:nvPr>
        </p:nvSpPr>
        <p:spPr>
          <a:xfrm>
            <a:off x="3229003" y="1686758"/>
            <a:ext cx="1624302"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5" name="Content Placeholder 2">
            <a:extLst>
              <a:ext uri="{FF2B5EF4-FFF2-40B4-BE49-F238E27FC236}">
                <a16:creationId xmlns:a16="http://schemas.microsoft.com/office/drawing/2014/main" id="{D69FEDBA-37CD-4D7E-A729-6821E598E67D}"/>
              </a:ext>
            </a:extLst>
          </p:cNvPr>
          <p:cNvSpPr>
            <a:spLocks noGrp="1"/>
          </p:cNvSpPr>
          <p:nvPr>
            <p:ph idx="12" hasCustomPrompt="1"/>
          </p:nvPr>
        </p:nvSpPr>
        <p:spPr>
          <a:xfrm>
            <a:off x="322900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66192"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6" name="Content Placeholder 2">
            <a:extLst>
              <a:ext uri="{FF2B5EF4-FFF2-40B4-BE49-F238E27FC236}">
                <a16:creationId xmlns:a16="http://schemas.microsoft.com/office/drawing/2014/main" id="{B96DFA0C-E450-4893-8C79-6243F5697984}"/>
              </a:ext>
            </a:extLst>
          </p:cNvPr>
          <p:cNvSpPr>
            <a:spLocks noGrp="1"/>
          </p:cNvSpPr>
          <p:nvPr>
            <p:ph idx="13" hasCustomPrompt="1"/>
          </p:nvPr>
        </p:nvSpPr>
        <p:spPr>
          <a:xfrm>
            <a:off x="528122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7" name="Content Placeholder 2">
            <a:extLst>
              <a:ext uri="{FF2B5EF4-FFF2-40B4-BE49-F238E27FC236}">
                <a16:creationId xmlns:a16="http://schemas.microsoft.com/office/drawing/2014/main" id="{E9D9C274-DDDD-4725-8A7B-113147DD7832}"/>
              </a:ext>
            </a:extLst>
          </p:cNvPr>
          <p:cNvSpPr>
            <a:spLocks noGrp="1"/>
          </p:cNvSpPr>
          <p:nvPr>
            <p:ph idx="14" hasCustomPrompt="1"/>
          </p:nvPr>
        </p:nvSpPr>
        <p:spPr>
          <a:xfrm>
            <a:off x="528122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31909"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F93742B6-D009-4AB4-BBDC-24522E901BB5}"/>
              </a:ext>
            </a:extLst>
          </p:cNvPr>
          <p:cNvSpPr>
            <a:spLocks noGrp="1"/>
          </p:cNvSpPr>
          <p:nvPr>
            <p:ph idx="15" hasCustomPrompt="1"/>
          </p:nvPr>
        </p:nvSpPr>
        <p:spPr>
          <a:xfrm>
            <a:off x="7349043" y="1686758"/>
            <a:ext cx="1617953"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9" name="Content Placeholder 2">
            <a:extLst>
              <a:ext uri="{FF2B5EF4-FFF2-40B4-BE49-F238E27FC236}">
                <a16:creationId xmlns:a16="http://schemas.microsoft.com/office/drawing/2014/main" id="{90357619-5F6A-4C63-90C3-32B37CE73C91}"/>
              </a:ext>
            </a:extLst>
          </p:cNvPr>
          <p:cNvSpPr>
            <a:spLocks noGrp="1"/>
          </p:cNvSpPr>
          <p:nvPr>
            <p:ph idx="16" hasCustomPrompt="1"/>
          </p:nvPr>
        </p:nvSpPr>
        <p:spPr>
          <a:xfrm>
            <a:off x="7349044" y="2850484"/>
            <a:ext cx="161795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1841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Content Placeholder 2">
            <a:extLst>
              <a:ext uri="{FF2B5EF4-FFF2-40B4-BE49-F238E27FC236}">
                <a16:creationId xmlns:a16="http://schemas.microsoft.com/office/drawing/2014/main" id="{035F8812-D495-478D-828C-D8CF0753EEB5}"/>
              </a:ext>
            </a:extLst>
          </p:cNvPr>
          <p:cNvSpPr>
            <a:spLocks noGrp="1"/>
          </p:cNvSpPr>
          <p:nvPr>
            <p:ph idx="17" hasCustomPrompt="1"/>
          </p:nvPr>
        </p:nvSpPr>
        <p:spPr>
          <a:xfrm>
            <a:off x="9401266" y="1686758"/>
            <a:ext cx="1835087" cy="754602"/>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1" name="Content Placeholder 2">
            <a:extLst>
              <a:ext uri="{FF2B5EF4-FFF2-40B4-BE49-F238E27FC236}">
                <a16:creationId xmlns:a16="http://schemas.microsoft.com/office/drawing/2014/main" id="{338FA747-D085-4909-A6FE-575A5C652420}"/>
              </a:ext>
            </a:extLst>
          </p:cNvPr>
          <p:cNvSpPr>
            <a:spLocks noGrp="1"/>
          </p:cNvSpPr>
          <p:nvPr>
            <p:ph idx="18" hasCustomPrompt="1"/>
          </p:nvPr>
        </p:nvSpPr>
        <p:spPr>
          <a:xfrm>
            <a:off x="9401267" y="2850484"/>
            <a:ext cx="1838233" cy="3093116"/>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32" name="Rectangle 31">
            <a:extLst>
              <a:ext uri="{FF2B5EF4-FFF2-40B4-BE49-F238E27FC236}">
                <a16:creationId xmlns:a16="http://schemas.microsoft.com/office/drawing/2014/main" id="{8A4AB6F8-D05F-8E40-A637-083D1274FB35}"/>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38" name="Picture 37" descr="The University of Iowa">
            <a:extLst>
              <a:ext uri="{FF2B5EF4-FFF2-40B4-BE49-F238E27FC236}">
                <a16:creationId xmlns:a16="http://schemas.microsoft.com/office/drawing/2014/main" id="{03F28A08-B979-7F4D-A857-AE155CAB0EE7}"/>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36" name="Footer Placeholder 4">
            <a:extLst>
              <a:ext uri="{FF2B5EF4-FFF2-40B4-BE49-F238E27FC236}">
                <a16:creationId xmlns:a16="http://schemas.microsoft.com/office/drawing/2014/main" id="{48092FCE-E544-874D-A440-7B68904C34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3428318238"/>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3x1 Grid Layout">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F83F529D-C880-45A0-81D8-FD2CC04E07D8}"/>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10288587"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10288586"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2" y="3291760"/>
            <a:ext cx="10288587"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10288586"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4" y="4753992"/>
            <a:ext cx="10288587"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10288586"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15" name="Rectangle 14">
            <a:extLst>
              <a:ext uri="{FF2B5EF4-FFF2-40B4-BE49-F238E27FC236}">
                <a16:creationId xmlns:a16="http://schemas.microsoft.com/office/drawing/2014/main" id="{55E76717-4761-EC4B-BDB1-C130638E59C3}"/>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0" name="Picture 19" descr="The University of Iowa">
            <a:extLst>
              <a:ext uri="{FF2B5EF4-FFF2-40B4-BE49-F238E27FC236}">
                <a16:creationId xmlns:a16="http://schemas.microsoft.com/office/drawing/2014/main" id="{40242CE7-09BD-8143-AE27-4BF193790A81}"/>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6" name="Footer Placeholder 4">
            <a:extLst>
              <a:ext uri="{FF2B5EF4-FFF2-40B4-BE49-F238E27FC236}">
                <a16:creationId xmlns:a16="http://schemas.microsoft.com/office/drawing/2014/main" id="{AF415A2A-5C4A-BE45-8CAF-820EC97BED1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3387691818"/>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A9A771B-4FFF-4EBF-A07A-0D6292AC2FE3}"/>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1686758"/>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309830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3" name="Content Placeholder 2">
            <a:extLst>
              <a:ext uri="{FF2B5EF4-FFF2-40B4-BE49-F238E27FC236}">
                <a16:creationId xmlns:a16="http://schemas.microsoft.com/office/drawing/2014/main" id="{6BC08D86-557A-4EB7-B2A4-0782689B99D1}"/>
              </a:ext>
            </a:extLst>
          </p:cNvPr>
          <p:cNvSpPr>
            <a:spLocks noGrp="1"/>
          </p:cNvSpPr>
          <p:nvPr>
            <p:ph idx="11" hasCustomPrompt="1"/>
          </p:nvPr>
        </p:nvSpPr>
        <p:spPr>
          <a:xfrm>
            <a:off x="952503" y="3291760"/>
            <a:ext cx="4755838"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5" name="Content Placeholder 2">
            <a:extLst>
              <a:ext uri="{FF2B5EF4-FFF2-40B4-BE49-F238E27FC236}">
                <a16:creationId xmlns:a16="http://schemas.microsoft.com/office/drawing/2014/main" id="{123E50C5-092D-4191-9A0B-F3C51561D562}"/>
              </a:ext>
            </a:extLst>
          </p:cNvPr>
          <p:cNvSpPr>
            <a:spLocks noGrp="1"/>
          </p:cNvSpPr>
          <p:nvPr>
            <p:ph idx="12" hasCustomPrompt="1"/>
          </p:nvPr>
        </p:nvSpPr>
        <p:spPr>
          <a:xfrm>
            <a:off x="952504" y="3725012"/>
            <a:ext cx="4755838"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4520213"/>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6" name="Content Placeholder 2">
            <a:extLst>
              <a:ext uri="{FF2B5EF4-FFF2-40B4-BE49-F238E27FC236}">
                <a16:creationId xmlns:a16="http://schemas.microsoft.com/office/drawing/2014/main" id="{3E524A13-F71C-45F7-92E6-985C4CB9E331}"/>
              </a:ext>
            </a:extLst>
          </p:cNvPr>
          <p:cNvSpPr>
            <a:spLocks noGrp="1"/>
          </p:cNvSpPr>
          <p:nvPr>
            <p:ph idx="13" hasCustomPrompt="1"/>
          </p:nvPr>
        </p:nvSpPr>
        <p:spPr>
          <a:xfrm>
            <a:off x="952505" y="4753992"/>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7" name="Content Placeholder 2">
            <a:extLst>
              <a:ext uri="{FF2B5EF4-FFF2-40B4-BE49-F238E27FC236}">
                <a16:creationId xmlns:a16="http://schemas.microsoft.com/office/drawing/2014/main" id="{7CA7FF6D-951D-4682-9C40-A6BB36ABEA84}"/>
              </a:ext>
            </a:extLst>
          </p:cNvPr>
          <p:cNvSpPr>
            <a:spLocks noGrp="1"/>
          </p:cNvSpPr>
          <p:nvPr>
            <p:ph idx="14" hasCustomPrompt="1"/>
          </p:nvPr>
        </p:nvSpPr>
        <p:spPr>
          <a:xfrm>
            <a:off x="952506" y="5187244"/>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28" name="Straight Connector 27">
            <a:extLst>
              <a:ext uri="{FF2B5EF4-FFF2-40B4-BE49-F238E27FC236}">
                <a16:creationId xmlns:a16="http://schemas.microsoft.com/office/drawing/2014/main" id="{AA23041F-D604-4688-B75A-90D37AFDDB0E}"/>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F7B91F83-8428-4E5A-9C88-17829B687B77}"/>
              </a:ext>
            </a:extLst>
          </p:cNvPr>
          <p:cNvSpPr>
            <a:spLocks noGrp="1"/>
          </p:cNvSpPr>
          <p:nvPr>
            <p:ph idx="15" hasCustomPrompt="1"/>
          </p:nvPr>
        </p:nvSpPr>
        <p:spPr>
          <a:xfrm>
            <a:off x="6483696" y="1688512"/>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3" name="Content Placeholder 2">
            <a:extLst>
              <a:ext uri="{FF2B5EF4-FFF2-40B4-BE49-F238E27FC236}">
                <a16:creationId xmlns:a16="http://schemas.microsoft.com/office/drawing/2014/main" id="{ADB1D581-6D4C-4716-AE96-DBB4F953B95C}"/>
              </a:ext>
            </a:extLst>
          </p:cNvPr>
          <p:cNvSpPr>
            <a:spLocks noGrp="1"/>
          </p:cNvSpPr>
          <p:nvPr>
            <p:ph idx="16" hasCustomPrompt="1"/>
          </p:nvPr>
        </p:nvSpPr>
        <p:spPr>
          <a:xfrm>
            <a:off x="6483697" y="2121764"/>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4" name="Content Placeholder 2">
            <a:extLst>
              <a:ext uri="{FF2B5EF4-FFF2-40B4-BE49-F238E27FC236}">
                <a16:creationId xmlns:a16="http://schemas.microsoft.com/office/drawing/2014/main" id="{279BA4B0-A083-4A1F-9D3B-A041B59E7C22}"/>
              </a:ext>
            </a:extLst>
          </p:cNvPr>
          <p:cNvSpPr>
            <a:spLocks noGrp="1"/>
          </p:cNvSpPr>
          <p:nvPr>
            <p:ph idx="17" hasCustomPrompt="1"/>
          </p:nvPr>
        </p:nvSpPr>
        <p:spPr>
          <a:xfrm>
            <a:off x="6483698" y="3293514"/>
            <a:ext cx="4755838" cy="328016"/>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5" name="Content Placeholder 2">
            <a:extLst>
              <a:ext uri="{FF2B5EF4-FFF2-40B4-BE49-F238E27FC236}">
                <a16:creationId xmlns:a16="http://schemas.microsoft.com/office/drawing/2014/main" id="{8FDD4A4D-E1FC-4E83-A8AA-A324B6B0E441}"/>
              </a:ext>
            </a:extLst>
          </p:cNvPr>
          <p:cNvSpPr>
            <a:spLocks noGrp="1"/>
          </p:cNvSpPr>
          <p:nvPr>
            <p:ph idx="18" hasCustomPrompt="1"/>
          </p:nvPr>
        </p:nvSpPr>
        <p:spPr>
          <a:xfrm>
            <a:off x="6483699" y="3726766"/>
            <a:ext cx="4755838" cy="644563"/>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6" name="Content Placeholder 2">
            <a:extLst>
              <a:ext uri="{FF2B5EF4-FFF2-40B4-BE49-F238E27FC236}">
                <a16:creationId xmlns:a16="http://schemas.microsoft.com/office/drawing/2014/main" id="{DE8E7D5C-ACCB-47E6-A3F5-6F3F51A0F37F}"/>
              </a:ext>
            </a:extLst>
          </p:cNvPr>
          <p:cNvSpPr>
            <a:spLocks noGrp="1"/>
          </p:cNvSpPr>
          <p:nvPr>
            <p:ph idx="19" hasCustomPrompt="1"/>
          </p:nvPr>
        </p:nvSpPr>
        <p:spPr>
          <a:xfrm>
            <a:off x="6483700" y="4755746"/>
            <a:ext cx="4755838"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7" name="Content Placeholder 2">
            <a:extLst>
              <a:ext uri="{FF2B5EF4-FFF2-40B4-BE49-F238E27FC236}">
                <a16:creationId xmlns:a16="http://schemas.microsoft.com/office/drawing/2014/main" id="{659D9DC4-BB53-4441-9B74-84922B369948}"/>
              </a:ext>
            </a:extLst>
          </p:cNvPr>
          <p:cNvSpPr>
            <a:spLocks noGrp="1"/>
          </p:cNvSpPr>
          <p:nvPr>
            <p:ph idx="20" hasCustomPrompt="1"/>
          </p:nvPr>
        </p:nvSpPr>
        <p:spPr>
          <a:xfrm>
            <a:off x="6483701" y="5188998"/>
            <a:ext cx="4755838" cy="75460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9" name="Rectangle 28">
            <a:extLst>
              <a:ext uri="{FF2B5EF4-FFF2-40B4-BE49-F238E27FC236}">
                <a16:creationId xmlns:a16="http://schemas.microsoft.com/office/drawing/2014/main" id="{A774845D-2BF0-2740-9880-8D2B0EBB22B7}"/>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39" name="Picture 38" descr="The University of Iowa">
            <a:extLst>
              <a:ext uri="{FF2B5EF4-FFF2-40B4-BE49-F238E27FC236}">
                <a16:creationId xmlns:a16="http://schemas.microsoft.com/office/drawing/2014/main" id="{0BB6734F-670C-234F-9B83-4953BF83CF18}"/>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34" name="Footer Placeholder 4">
            <a:extLst>
              <a:ext uri="{FF2B5EF4-FFF2-40B4-BE49-F238E27FC236}">
                <a16:creationId xmlns:a16="http://schemas.microsoft.com/office/drawing/2014/main" id="{7695749F-B8A1-694A-8E96-E3DE4B0E92E9}"/>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4080470301"/>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x2 Grid Layout">
    <p:spTree>
      <p:nvGrpSpPr>
        <p:cNvPr id="1" name=""/>
        <p:cNvGrpSpPr/>
        <p:nvPr/>
      </p:nvGrpSpPr>
      <p:grpSpPr>
        <a:xfrm>
          <a:off x="0" y="0"/>
          <a:ext cx="0" cy="0"/>
          <a:chOff x="0" y="0"/>
          <a:chExt cx="0" cy="0"/>
        </a:xfrm>
      </p:grpSpPr>
      <p:sp>
        <p:nvSpPr>
          <p:cNvPr id="38" name="Title 1">
            <a:extLst>
              <a:ext uri="{FF2B5EF4-FFF2-40B4-BE49-F238E27FC236}">
                <a16:creationId xmlns:a16="http://schemas.microsoft.com/office/drawing/2014/main" id="{31EE2C71-E6FD-4A5F-BC00-7290049C4471}"/>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2120010"/>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9" name="Straight Connector 8">
            <a:extLst>
              <a:ext uri="{FF2B5EF4-FFF2-40B4-BE49-F238E27FC236}">
                <a16:creationId xmlns:a16="http://schemas.microsoft.com/office/drawing/2014/main" id="{6FCD7C05-8E7C-4679-B83F-CDDB1BDA2031}"/>
              </a:ext>
            </a:extLst>
          </p:cNvPr>
          <p:cNvCxnSpPr/>
          <p:nvPr userDrawn="1"/>
        </p:nvCxnSpPr>
        <p:spPr>
          <a:xfrm>
            <a:off x="949325" y="2760956"/>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7" name="Content Placeholder 2">
            <a:extLst>
              <a:ext uri="{FF2B5EF4-FFF2-40B4-BE49-F238E27FC236}">
                <a16:creationId xmlns:a16="http://schemas.microsoft.com/office/drawing/2014/main" id="{5FC9698A-599E-4227-BA19-18EFBBF3E0DD}"/>
              </a:ext>
            </a:extLst>
          </p:cNvPr>
          <p:cNvSpPr>
            <a:spLocks noGrp="1"/>
          </p:cNvSpPr>
          <p:nvPr>
            <p:ph idx="11" hasCustomPrompt="1"/>
          </p:nvPr>
        </p:nvSpPr>
        <p:spPr>
          <a:xfrm>
            <a:off x="954094" y="2904080"/>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18" name="Content Placeholder 2">
            <a:extLst>
              <a:ext uri="{FF2B5EF4-FFF2-40B4-BE49-F238E27FC236}">
                <a16:creationId xmlns:a16="http://schemas.microsoft.com/office/drawing/2014/main" id="{C4B470A9-B821-4D01-8FB4-31DF303421A9}"/>
              </a:ext>
            </a:extLst>
          </p:cNvPr>
          <p:cNvSpPr>
            <a:spLocks noGrp="1"/>
          </p:cNvSpPr>
          <p:nvPr>
            <p:ph idx="12" hasCustomPrompt="1"/>
          </p:nvPr>
        </p:nvSpPr>
        <p:spPr>
          <a:xfrm>
            <a:off x="954096" y="3337333"/>
            <a:ext cx="4772003" cy="30491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2" name="Straight Connector 31">
            <a:extLst>
              <a:ext uri="{FF2B5EF4-FFF2-40B4-BE49-F238E27FC236}">
                <a16:creationId xmlns:a16="http://schemas.microsoft.com/office/drawing/2014/main" id="{3C85CAC7-8545-4ED7-8312-FBC92F7F9DA5}"/>
              </a:ext>
            </a:extLst>
          </p:cNvPr>
          <p:cNvCxnSpPr/>
          <p:nvPr userDrawn="1"/>
        </p:nvCxnSpPr>
        <p:spPr>
          <a:xfrm>
            <a:off x="950912" y="3792244"/>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2" name="Content Placeholder 2">
            <a:extLst>
              <a:ext uri="{FF2B5EF4-FFF2-40B4-BE49-F238E27FC236}">
                <a16:creationId xmlns:a16="http://schemas.microsoft.com/office/drawing/2014/main" id="{0C507C81-6817-4069-BC84-0CE4705AE16C}"/>
              </a:ext>
            </a:extLst>
          </p:cNvPr>
          <p:cNvSpPr>
            <a:spLocks noGrp="1"/>
          </p:cNvSpPr>
          <p:nvPr>
            <p:ph idx="15" hasCustomPrompt="1"/>
          </p:nvPr>
        </p:nvSpPr>
        <p:spPr>
          <a:xfrm>
            <a:off x="954098" y="3970621"/>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3" name="Content Placeholder 2">
            <a:extLst>
              <a:ext uri="{FF2B5EF4-FFF2-40B4-BE49-F238E27FC236}">
                <a16:creationId xmlns:a16="http://schemas.microsoft.com/office/drawing/2014/main" id="{94103820-8C7A-497C-BCBA-2CFEB4549C83}"/>
              </a:ext>
            </a:extLst>
          </p:cNvPr>
          <p:cNvSpPr>
            <a:spLocks noGrp="1"/>
          </p:cNvSpPr>
          <p:nvPr>
            <p:ph idx="16" hasCustomPrompt="1"/>
          </p:nvPr>
        </p:nvSpPr>
        <p:spPr>
          <a:xfrm>
            <a:off x="954100" y="4403874"/>
            <a:ext cx="4772003" cy="3109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16" name="Straight Connector 15">
            <a:extLst>
              <a:ext uri="{FF2B5EF4-FFF2-40B4-BE49-F238E27FC236}">
                <a16:creationId xmlns:a16="http://schemas.microsoft.com/office/drawing/2014/main" id="{1F1CE437-6AD8-4170-8DC8-66894266CE06}"/>
              </a:ext>
            </a:extLst>
          </p:cNvPr>
          <p:cNvCxnSpPr/>
          <p:nvPr userDrawn="1"/>
        </p:nvCxnSpPr>
        <p:spPr>
          <a:xfrm>
            <a:off x="952506" y="4885677"/>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0C02F409-DCF5-4241-BB5E-6E37CC8D3518}"/>
              </a:ext>
            </a:extLst>
          </p:cNvPr>
          <p:cNvSpPr>
            <a:spLocks noGrp="1"/>
          </p:cNvSpPr>
          <p:nvPr>
            <p:ph idx="13" hasCustomPrompt="1"/>
          </p:nvPr>
        </p:nvSpPr>
        <p:spPr>
          <a:xfrm>
            <a:off x="954096" y="5089029"/>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0" name="Content Placeholder 2">
            <a:extLst>
              <a:ext uri="{FF2B5EF4-FFF2-40B4-BE49-F238E27FC236}">
                <a16:creationId xmlns:a16="http://schemas.microsoft.com/office/drawing/2014/main" id="{2AC426E8-7005-475F-BC32-B5F0BA7A8A4C}"/>
              </a:ext>
            </a:extLst>
          </p:cNvPr>
          <p:cNvSpPr>
            <a:spLocks noGrp="1"/>
          </p:cNvSpPr>
          <p:nvPr>
            <p:ph idx="14" hasCustomPrompt="1"/>
          </p:nvPr>
        </p:nvSpPr>
        <p:spPr>
          <a:xfrm>
            <a:off x="954098" y="5522281"/>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cxnSp>
        <p:nvCxnSpPr>
          <p:cNvPr id="34" name="Straight Connector 33">
            <a:extLst>
              <a:ext uri="{FF2B5EF4-FFF2-40B4-BE49-F238E27FC236}">
                <a16:creationId xmlns:a16="http://schemas.microsoft.com/office/drawing/2014/main" id="{8222804C-AFDD-4E8C-BFDC-31326A2127FA}"/>
              </a:ext>
            </a:extLst>
          </p:cNvPr>
          <p:cNvCxnSpPr/>
          <p:nvPr userDrawn="1"/>
        </p:nvCxnSpPr>
        <p:spPr>
          <a:xfrm>
            <a:off x="609600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66342B0E-1F8B-4D4C-ABA7-E43BC2B3F4AE}"/>
              </a:ext>
            </a:extLst>
          </p:cNvPr>
          <p:cNvSpPr>
            <a:spLocks noGrp="1"/>
          </p:cNvSpPr>
          <p:nvPr>
            <p:ph idx="17" hasCustomPrompt="1"/>
          </p:nvPr>
        </p:nvSpPr>
        <p:spPr>
          <a:xfrm>
            <a:off x="6467495" y="1688232"/>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5" name="Content Placeholder 2">
            <a:extLst>
              <a:ext uri="{FF2B5EF4-FFF2-40B4-BE49-F238E27FC236}">
                <a16:creationId xmlns:a16="http://schemas.microsoft.com/office/drawing/2014/main" id="{FCF3285B-83DB-4917-9F24-EC0C964DE403}"/>
              </a:ext>
            </a:extLst>
          </p:cNvPr>
          <p:cNvSpPr>
            <a:spLocks noGrp="1"/>
          </p:cNvSpPr>
          <p:nvPr>
            <p:ph idx="18" hasCustomPrompt="1"/>
          </p:nvPr>
        </p:nvSpPr>
        <p:spPr>
          <a:xfrm>
            <a:off x="6467497" y="2121484"/>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6" name="Content Placeholder 2">
            <a:extLst>
              <a:ext uri="{FF2B5EF4-FFF2-40B4-BE49-F238E27FC236}">
                <a16:creationId xmlns:a16="http://schemas.microsoft.com/office/drawing/2014/main" id="{8C88D8B1-0044-4EC5-B4CD-DB1095F378A4}"/>
              </a:ext>
            </a:extLst>
          </p:cNvPr>
          <p:cNvSpPr>
            <a:spLocks noGrp="1"/>
          </p:cNvSpPr>
          <p:nvPr>
            <p:ph idx="19" hasCustomPrompt="1"/>
          </p:nvPr>
        </p:nvSpPr>
        <p:spPr>
          <a:xfrm>
            <a:off x="6469089" y="2905554"/>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7" name="Content Placeholder 2">
            <a:extLst>
              <a:ext uri="{FF2B5EF4-FFF2-40B4-BE49-F238E27FC236}">
                <a16:creationId xmlns:a16="http://schemas.microsoft.com/office/drawing/2014/main" id="{9F6100E2-DAE8-4111-AF37-8909AA389FC1}"/>
              </a:ext>
            </a:extLst>
          </p:cNvPr>
          <p:cNvSpPr>
            <a:spLocks noGrp="1"/>
          </p:cNvSpPr>
          <p:nvPr>
            <p:ph idx="20" hasCustomPrompt="1"/>
          </p:nvPr>
        </p:nvSpPr>
        <p:spPr>
          <a:xfrm>
            <a:off x="6469091" y="3338807"/>
            <a:ext cx="4772003" cy="30491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30" name="Content Placeholder 2">
            <a:extLst>
              <a:ext uri="{FF2B5EF4-FFF2-40B4-BE49-F238E27FC236}">
                <a16:creationId xmlns:a16="http://schemas.microsoft.com/office/drawing/2014/main" id="{C0B1E9EC-56B4-4514-B189-24BD47F549F3}"/>
              </a:ext>
            </a:extLst>
          </p:cNvPr>
          <p:cNvSpPr>
            <a:spLocks noGrp="1"/>
          </p:cNvSpPr>
          <p:nvPr>
            <p:ph idx="23" hasCustomPrompt="1"/>
          </p:nvPr>
        </p:nvSpPr>
        <p:spPr>
          <a:xfrm>
            <a:off x="6469093" y="3972095"/>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31" name="Content Placeholder 2">
            <a:extLst>
              <a:ext uri="{FF2B5EF4-FFF2-40B4-BE49-F238E27FC236}">
                <a16:creationId xmlns:a16="http://schemas.microsoft.com/office/drawing/2014/main" id="{F685484E-408B-4771-9259-BAAC2A6E6017}"/>
              </a:ext>
            </a:extLst>
          </p:cNvPr>
          <p:cNvSpPr>
            <a:spLocks noGrp="1"/>
          </p:cNvSpPr>
          <p:nvPr>
            <p:ph idx="24" hasCustomPrompt="1"/>
          </p:nvPr>
        </p:nvSpPr>
        <p:spPr>
          <a:xfrm>
            <a:off x="6469095" y="4405348"/>
            <a:ext cx="4772003" cy="310972"/>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28" name="Content Placeholder 2">
            <a:extLst>
              <a:ext uri="{FF2B5EF4-FFF2-40B4-BE49-F238E27FC236}">
                <a16:creationId xmlns:a16="http://schemas.microsoft.com/office/drawing/2014/main" id="{0EE05AF1-1486-45F2-B87D-2AE555B8D1CB}"/>
              </a:ext>
            </a:extLst>
          </p:cNvPr>
          <p:cNvSpPr>
            <a:spLocks noGrp="1"/>
          </p:cNvSpPr>
          <p:nvPr>
            <p:ph idx="21" hasCustomPrompt="1"/>
          </p:nvPr>
        </p:nvSpPr>
        <p:spPr>
          <a:xfrm>
            <a:off x="6469091" y="5090503"/>
            <a:ext cx="4772003" cy="319591"/>
          </a:xfrm>
        </p:spPr>
        <p:txBody>
          <a:bodyPr lIns="0" tIns="0" rIns="0" bIns="0">
            <a:no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header</a:t>
            </a:r>
          </a:p>
        </p:txBody>
      </p:sp>
      <p:sp>
        <p:nvSpPr>
          <p:cNvPr id="29" name="Content Placeholder 2">
            <a:extLst>
              <a:ext uri="{FF2B5EF4-FFF2-40B4-BE49-F238E27FC236}">
                <a16:creationId xmlns:a16="http://schemas.microsoft.com/office/drawing/2014/main" id="{52C4B0E5-3C7E-4BC2-AA92-4156C26C91FF}"/>
              </a:ext>
            </a:extLst>
          </p:cNvPr>
          <p:cNvSpPr>
            <a:spLocks noGrp="1"/>
          </p:cNvSpPr>
          <p:nvPr>
            <p:ph idx="22" hasCustomPrompt="1"/>
          </p:nvPr>
        </p:nvSpPr>
        <p:spPr>
          <a:xfrm>
            <a:off x="6469093" y="5523755"/>
            <a:ext cx="4772003" cy="417141"/>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row text</a:t>
            </a:r>
          </a:p>
        </p:txBody>
      </p:sp>
      <p:sp>
        <p:nvSpPr>
          <p:cNvPr id="33" name="Rectangle 32">
            <a:extLst>
              <a:ext uri="{FF2B5EF4-FFF2-40B4-BE49-F238E27FC236}">
                <a16:creationId xmlns:a16="http://schemas.microsoft.com/office/drawing/2014/main" id="{A5480C56-313A-5C4D-A02B-5C10621A5061}"/>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39" name="Picture 38" descr="The University of Iowa">
            <a:extLst>
              <a:ext uri="{FF2B5EF4-FFF2-40B4-BE49-F238E27FC236}">
                <a16:creationId xmlns:a16="http://schemas.microsoft.com/office/drawing/2014/main" id="{58CA1799-4AEA-D247-8458-F8440E403067}"/>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37" name="Footer Placeholder 4">
            <a:extLst>
              <a:ext uri="{FF2B5EF4-FFF2-40B4-BE49-F238E27FC236}">
                <a16:creationId xmlns:a16="http://schemas.microsoft.com/office/drawing/2014/main" id="{FFD2AE71-6126-9A49-BF5D-602677416553}"/>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2642476167"/>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guide id="8" orient="horz" pos="2400">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x2 Grid Layout">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F947D672-DDE7-4F36-B79C-4245C5D115ED}"/>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1686758"/>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2238480"/>
            <a:ext cx="4800219"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8" name="Straight Connector 7">
            <a:extLst>
              <a:ext uri="{FF2B5EF4-FFF2-40B4-BE49-F238E27FC236}">
                <a16:creationId xmlns:a16="http://schemas.microsoft.com/office/drawing/2014/main" id="{69FB9F7B-CC85-4936-BE2A-DF6B8BF46018}"/>
              </a:ext>
            </a:extLst>
          </p:cNvPr>
          <p:cNvCxnSpPr/>
          <p:nvPr userDrawn="1"/>
        </p:nvCxnSpPr>
        <p:spPr>
          <a:xfrm>
            <a:off x="949325" y="3790765"/>
            <a:ext cx="10290176"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3" name="Content Placeholder 2">
            <a:extLst>
              <a:ext uri="{FF2B5EF4-FFF2-40B4-BE49-F238E27FC236}">
                <a16:creationId xmlns:a16="http://schemas.microsoft.com/office/drawing/2014/main" id="{FDFA8ABE-0B6C-4930-94A9-A2BB4166E51F}"/>
              </a:ext>
            </a:extLst>
          </p:cNvPr>
          <p:cNvSpPr>
            <a:spLocks noGrp="1"/>
          </p:cNvSpPr>
          <p:nvPr>
            <p:ph idx="17" hasCustomPrompt="1"/>
          </p:nvPr>
        </p:nvSpPr>
        <p:spPr>
          <a:xfrm>
            <a:off x="958052" y="4209907"/>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4" name="Content Placeholder 2">
            <a:extLst>
              <a:ext uri="{FF2B5EF4-FFF2-40B4-BE49-F238E27FC236}">
                <a16:creationId xmlns:a16="http://schemas.microsoft.com/office/drawing/2014/main" id="{47E91DB8-4856-4AED-8362-60627F681EE8}"/>
              </a:ext>
            </a:extLst>
          </p:cNvPr>
          <p:cNvSpPr>
            <a:spLocks noGrp="1"/>
          </p:cNvSpPr>
          <p:nvPr>
            <p:ph idx="18" hasCustomPrompt="1"/>
          </p:nvPr>
        </p:nvSpPr>
        <p:spPr>
          <a:xfrm>
            <a:off x="958053" y="4761629"/>
            <a:ext cx="4800219" cy="11819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6096000" y="1679384"/>
            <a:ext cx="0" cy="4272765"/>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Content Placeholder 2">
            <a:extLst>
              <a:ext uri="{FF2B5EF4-FFF2-40B4-BE49-F238E27FC236}">
                <a16:creationId xmlns:a16="http://schemas.microsoft.com/office/drawing/2014/main" id="{A07502CC-5B90-4BCF-B63B-36D026C9AE96}"/>
              </a:ext>
            </a:extLst>
          </p:cNvPr>
          <p:cNvSpPr>
            <a:spLocks noGrp="1"/>
          </p:cNvSpPr>
          <p:nvPr>
            <p:ph idx="15" hasCustomPrompt="1"/>
          </p:nvPr>
        </p:nvSpPr>
        <p:spPr>
          <a:xfrm>
            <a:off x="6433724" y="1676706"/>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p:ph idx="16" hasCustomPrompt="1"/>
          </p:nvPr>
        </p:nvSpPr>
        <p:spPr>
          <a:xfrm>
            <a:off x="6433725" y="2228428"/>
            <a:ext cx="4800224"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5" name="Content Placeholder 2">
            <a:extLst>
              <a:ext uri="{FF2B5EF4-FFF2-40B4-BE49-F238E27FC236}">
                <a16:creationId xmlns:a16="http://schemas.microsoft.com/office/drawing/2014/main" id="{76BD4A33-C7CC-4380-A2BB-ECC6C2FB7225}"/>
              </a:ext>
            </a:extLst>
          </p:cNvPr>
          <p:cNvSpPr>
            <a:spLocks noGrp="1"/>
          </p:cNvSpPr>
          <p:nvPr>
            <p:ph idx="19" hasCustomPrompt="1"/>
          </p:nvPr>
        </p:nvSpPr>
        <p:spPr>
          <a:xfrm>
            <a:off x="6439276" y="4199855"/>
            <a:ext cx="4800224" cy="374036"/>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6" name="Content Placeholder 2">
            <a:extLst>
              <a:ext uri="{FF2B5EF4-FFF2-40B4-BE49-F238E27FC236}">
                <a16:creationId xmlns:a16="http://schemas.microsoft.com/office/drawing/2014/main" id="{4CD0BB64-6643-42CE-AFE7-372305F21233}"/>
              </a:ext>
            </a:extLst>
          </p:cNvPr>
          <p:cNvSpPr>
            <a:spLocks noGrp="1"/>
          </p:cNvSpPr>
          <p:nvPr>
            <p:ph idx="20" hasCustomPrompt="1"/>
          </p:nvPr>
        </p:nvSpPr>
        <p:spPr>
          <a:xfrm>
            <a:off x="6439277" y="4751577"/>
            <a:ext cx="4800224" cy="12005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1" name="Rectangle 20">
            <a:extLst>
              <a:ext uri="{FF2B5EF4-FFF2-40B4-BE49-F238E27FC236}">
                <a16:creationId xmlns:a16="http://schemas.microsoft.com/office/drawing/2014/main" id="{D8D606F0-071A-A842-B316-9BEBD143AC36}"/>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8" name="Picture 27" descr="The University of Iowa">
            <a:extLst>
              <a:ext uri="{FF2B5EF4-FFF2-40B4-BE49-F238E27FC236}">
                <a16:creationId xmlns:a16="http://schemas.microsoft.com/office/drawing/2014/main" id="{9AAD4B2F-0082-B749-BE09-2EC20A6C430D}"/>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27" name="Footer Placeholder 4">
            <a:extLst>
              <a:ext uri="{FF2B5EF4-FFF2-40B4-BE49-F238E27FC236}">
                <a16:creationId xmlns:a16="http://schemas.microsoft.com/office/drawing/2014/main" id="{BD920E71-4E45-E74F-B01A-DC16C3B807E1}"/>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3278420324"/>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2400">
          <p15:clr>
            <a:srgbClr val="FBAE40"/>
          </p15:clr>
        </p15:guide>
        <p15:guide id="7" orient="horz" pos="697">
          <p15:clr>
            <a:srgbClr val="FBAE4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hree Column Stat Layout ">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39080" y="2597398"/>
            <a:ext cx="1742242" cy="787298"/>
          </a:xfrm>
        </p:spPr>
        <p:txBody>
          <a:bodyPr lIns="0" tIns="0" rIns="0" bIns="0">
            <a:noAutofit/>
          </a:bodyPr>
          <a:lstStyle>
            <a:lvl1pPr marL="0" indent="0" algn="l">
              <a:buSzPct val="95000"/>
              <a:buFont typeface="Arial" panose="020B0604020202020204" pitchFamily="34" charset="0"/>
              <a:buNone/>
              <a:defRPr sz="55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Stat</a:t>
            </a:r>
          </a:p>
        </p:txBody>
      </p:sp>
      <p:sp>
        <p:nvSpPr>
          <p:cNvPr id="52" name="Picture Placeholder 50">
            <a:extLst>
              <a:ext uri="{FF2B5EF4-FFF2-40B4-BE49-F238E27FC236}">
                <a16:creationId xmlns:a16="http://schemas.microsoft.com/office/drawing/2014/main" id="{8D984633-F962-1848-A009-619CB8211633}"/>
              </a:ext>
            </a:extLst>
          </p:cNvPr>
          <p:cNvSpPr>
            <a:spLocks noGrp="1"/>
          </p:cNvSpPr>
          <p:nvPr>
            <p:ph type="pic" sz="quarter" idx="20"/>
          </p:nvPr>
        </p:nvSpPr>
        <p:spPr>
          <a:xfrm>
            <a:off x="3037173" y="2243035"/>
            <a:ext cx="1071841" cy="1095375"/>
          </a:xfrm>
        </p:spPr>
        <p:txBody>
          <a:bodyPr/>
          <a:lstStyle>
            <a:lvl1pPr marL="0" indent="0">
              <a:buNone/>
              <a:defRPr/>
            </a:lvl1pPr>
          </a:lstStyle>
          <a:p>
            <a:endParaRPr lang="en-US"/>
          </a:p>
        </p:txBody>
      </p:sp>
      <p:cxnSp>
        <p:nvCxnSpPr>
          <p:cNvPr id="14" name="Straight Connector 13">
            <a:extLst>
              <a:ext uri="{FF2B5EF4-FFF2-40B4-BE49-F238E27FC236}">
                <a16:creationId xmlns:a16="http://schemas.microsoft.com/office/drawing/2014/main" id="{44DE3AB4-3020-8D45-86B7-592F12CB716B}"/>
              </a:ext>
            </a:extLst>
          </p:cNvPr>
          <p:cNvCxnSpPr>
            <a:cxnSpLocks/>
          </p:cNvCxnSpPr>
          <p:nvPr userDrawn="1"/>
        </p:nvCxnSpPr>
        <p:spPr>
          <a:xfrm>
            <a:off x="896513" y="3573316"/>
            <a:ext cx="321250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6" name="Content Placeholder 2">
            <a:extLst>
              <a:ext uri="{FF2B5EF4-FFF2-40B4-BE49-F238E27FC236}">
                <a16:creationId xmlns:a16="http://schemas.microsoft.com/office/drawing/2014/main" id="{DC4E94AD-16D9-BE4C-8C57-CFA6654E1BD9}"/>
              </a:ext>
            </a:extLst>
          </p:cNvPr>
          <p:cNvSpPr>
            <a:spLocks noGrp="1"/>
          </p:cNvSpPr>
          <p:nvPr>
            <p:ph idx="14" hasCustomPrompt="1"/>
          </p:nvPr>
        </p:nvSpPr>
        <p:spPr>
          <a:xfrm>
            <a:off x="939080" y="3819675"/>
            <a:ext cx="3169934" cy="1061801"/>
          </a:xfrm>
        </p:spPr>
        <p:txBody>
          <a:bodyPr lIns="0" tIns="0" rIns="0" bIns="0">
            <a:normAutofit/>
          </a:bodyPr>
          <a:lstStyle>
            <a:lvl1pPr marL="0" indent="0" algn="l">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9" name="Content Placeholder 2">
            <a:extLst>
              <a:ext uri="{FF2B5EF4-FFF2-40B4-BE49-F238E27FC236}">
                <a16:creationId xmlns:a16="http://schemas.microsoft.com/office/drawing/2014/main" id="{E64293C0-60B2-3341-9C38-86DF7ACA51DC}"/>
              </a:ext>
            </a:extLst>
          </p:cNvPr>
          <p:cNvSpPr>
            <a:spLocks noGrp="1"/>
          </p:cNvSpPr>
          <p:nvPr>
            <p:ph idx="21" hasCustomPrompt="1"/>
          </p:nvPr>
        </p:nvSpPr>
        <p:spPr>
          <a:xfrm>
            <a:off x="4582471" y="2597398"/>
            <a:ext cx="1742242" cy="787298"/>
          </a:xfrm>
        </p:spPr>
        <p:txBody>
          <a:bodyPr lIns="0" tIns="0" rIns="0" bIns="0">
            <a:noAutofit/>
          </a:bodyPr>
          <a:lstStyle>
            <a:lvl1pPr marL="0" indent="0" algn="l">
              <a:buSzPct val="95000"/>
              <a:buFont typeface="Arial" panose="020B0604020202020204" pitchFamily="34" charset="0"/>
              <a:buNone/>
              <a:defRPr sz="55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Stat</a:t>
            </a:r>
          </a:p>
        </p:txBody>
      </p:sp>
      <p:sp>
        <p:nvSpPr>
          <p:cNvPr id="25" name="Picture Placeholder 50">
            <a:extLst>
              <a:ext uri="{FF2B5EF4-FFF2-40B4-BE49-F238E27FC236}">
                <a16:creationId xmlns:a16="http://schemas.microsoft.com/office/drawing/2014/main" id="{3ED87A8B-0573-474F-94C0-2F7E344853F2}"/>
              </a:ext>
            </a:extLst>
          </p:cNvPr>
          <p:cNvSpPr>
            <a:spLocks noGrp="1"/>
          </p:cNvSpPr>
          <p:nvPr>
            <p:ph type="pic" sz="quarter" idx="23"/>
          </p:nvPr>
        </p:nvSpPr>
        <p:spPr>
          <a:xfrm>
            <a:off x="6680564" y="2243035"/>
            <a:ext cx="1071841" cy="1095375"/>
          </a:xfrm>
        </p:spPr>
        <p:txBody>
          <a:bodyPr/>
          <a:lstStyle>
            <a:lvl1pPr marL="0" indent="0">
              <a:buNone/>
              <a:defRPr/>
            </a:lvl1pPr>
          </a:lstStyle>
          <a:p>
            <a:endParaRPr lang="en-US"/>
          </a:p>
        </p:txBody>
      </p:sp>
      <p:cxnSp>
        <p:nvCxnSpPr>
          <p:cNvPr id="20" name="Straight Connector 19">
            <a:extLst>
              <a:ext uri="{FF2B5EF4-FFF2-40B4-BE49-F238E27FC236}">
                <a16:creationId xmlns:a16="http://schemas.microsoft.com/office/drawing/2014/main" id="{1799B91B-7CDD-284B-99CF-8408146B2C0D}"/>
              </a:ext>
            </a:extLst>
          </p:cNvPr>
          <p:cNvCxnSpPr>
            <a:cxnSpLocks/>
          </p:cNvCxnSpPr>
          <p:nvPr userDrawn="1"/>
        </p:nvCxnSpPr>
        <p:spPr>
          <a:xfrm>
            <a:off x="4539904" y="3573316"/>
            <a:ext cx="321250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4" name="Content Placeholder 2">
            <a:extLst>
              <a:ext uri="{FF2B5EF4-FFF2-40B4-BE49-F238E27FC236}">
                <a16:creationId xmlns:a16="http://schemas.microsoft.com/office/drawing/2014/main" id="{8BB67D17-F456-FC43-9C41-9344D6EEB07B}"/>
              </a:ext>
            </a:extLst>
          </p:cNvPr>
          <p:cNvSpPr>
            <a:spLocks noGrp="1"/>
          </p:cNvSpPr>
          <p:nvPr>
            <p:ph idx="22" hasCustomPrompt="1"/>
          </p:nvPr>
        </p:nvSpPr>
        <p:spPr>
          <a:xfrm>
            <a:off x="4582471" y="3819675"/>
            <a:ext cx="3169934" cy="1061801"/>
          </a:xfrm>
        </p:spPr>
        <p:txBody>
          <a:bodyPr lIns="0" tIns="0" rIns="0" bIns="0">
            <a:normAutofit/>
          </a:bodyPr>
          <a:lstStyle>
            <a:lvl1pPr marL="0" indent="0" algn="l">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6" name="Content Placeholder 2">
            <a:extLst>
              <a:ext uri="{FF2B5EF4-FFF2-40B4-BE49-F238E27FC236}">
                <a16:creationId xmlns:a16="http://schemas.microsoft.com/office/drawing/2014/main" id="{60F6E28A-AB38-A64F-9481-C9F0437BFEA5}"/>
              </a:ext>
            </a:extLst>
          </p:cNvPr>
          <p:cNvSpPr>
            <a:spLocks noGrp="1"/>
          </p:cNvSpPr>
          <p:nvPr>
            <p:ph idx="24" hasCustomPrompt="1"/>
          </p:nvPr>
        </p:nvSpPr>
        <p:spPr>
          <a:xfrm>
            <a:off x="8225863" y="2597398"/>
            <a:ext cx="1742242" cy="787298"/>
          </a:xfrm>
        </p:spPr>
        <p:txBody>
          <a:bodyPr lIns="0" tIns="0" rIns="0" bIns="0">
            <a:noAutofit/>
          </a:bodyPr>
          <a:lstStyle>
            <a:lvl1pPr marL="0" indent="0" algn="l">
              <a:buSzPct val="95000"/>
              <a:buFont typeface="Arial" panose="020B0604020202020204" pitchFamily="34" charset="0"/>
              <a:buNone/>
              <a:defRPr sz="55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Stat</a:t>
            </a:r>
          </a:p>
        </p:txBody>
      </p:sp>
      <p:sp>
        <p:nvSpPr>
          <p:cNvPr id="29" name="Picture Placeholder 50">
            <a:extLst>
              <a:ext uri="{FF2B5EF4-FFF2-40B4-BE49-F238E27FC236}">
                <a16:creationId xmlns:a16="http://schemas.microsoft.com/office/drawing/2014/main" id="{106DB928-4AE1-4E4B-9A4C-6062FC247709}"/>
              </a:ext>
            </a:extLst>
          </p:cNvPr>
          <p:cNvSpPr>
            <a:spLocks noGrp="1"/>
          </p:cNvSpPr>
          <p:nvPr>
            <p:ph type="pic" sz="quarter" idx="26"/>
          </p:nvPr>
        </p:nvSpPr>
        <p:spPr>
          <a:xfrm>
            <a:off x="10323956" y="2243035"/>
            <a:ext cx="1071841" cy="1095375"/>
          </a:xfrm>
        </p:spPr>
        <p:txBody>
          <a:bodyPr/>
          <a:lstStyle>
            <a:lvl1pPr marL="0" indent="0">
              <a:buNone/>
              <a:defRPr/>
            </a:lvl1pPr>
          </a:lstStyle>
          <a:p>
            <a:endParaRPr lang="en-US"/>
          </a:p>
        </p:txBody>
      </p:sp>
      <p:cxnSp>
        <p:nvCxnSpPr>
          <p:cNvPr id="27" name="Straight Connector 26">
            <a:extLst>
              <a:ext uri="{FF2B5EF4-FFF2-40B4-BE49-F238E27FC236}">
                <a16:creationId xmlns:a16="http://schemas.microsoft.com/office/drawing/2014/main" id="{F9F7D2B0-E449-FD45-9789-FC204088E97C}"/>
              </a:ext>
            </a:extLst>
          </p:cNvPr>
          <p:cNvCxnSpPr>
            <a:cxnSpLocks/>
          </p:cNvCxnSpPr>
          <p:nvPr userDrawn="1"/>
        </p:nvCxnSpPr>
        <p:spPr>
          <a:xfrm>
            <a:off x="8183296" y="3573316"/>
            <a:ext cx="321250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8" name="Content Placeholder 2">
            <a:extLst>
              <a:ext uri="{FF2B5EF4-FFF2-40B4-BE49-F238E27FC236}">
                <a16:creationId xmlns:a16="http://schemas.microsoft.com/office/drawing/2014/main" id="{86FE37F4-1DCF-2D40-845F-6C10AC016C29}"/>
              </a:ext>
            </a:extLst>
          </p:cNvPr>
          <p:cNvSpPr>
            <a:spLocks noGrp="1"/>
          </p:cNvSpPr>
          <p:nvPr>
            <p:ph idx="25" hasCustomPrompt="1"/>
          </p:nvPr>
        </p:nvSpPr>
        <p:spPr>
          <a:xfrm>
            <a:off x="8225863" y="3819675"/>
            <a:ext cx="3169934" cy="1061801"/>
          </a:xfrm>
        </p:spPr>
        <p:txBody>
          <a:bodyPr lIns="0" tIns="0" rIns="0" bIns="0">
            <a:normAutofit/>
          </a:bodyPr>
          <a:lstStyle>
            <a:lvl1pPr marL="0" indent="0" algn="l">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8" name="Rectangle 17">
            <a:extLst>
              <a:ext uri="{FF2B5EF4-FFF2-40B4-BE49-F238E27FC236}">
                <a16:creationId xmlns:a16="http://schemas.microsoft.com/office/drawing/2014/main" id="{C6F1B24E-B6B2-2D4F-8CE9-C10E33FBF4C2}"/>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2" name="Picture 21" descr="The University of Iowa">
            <a:extLst>
              <a:ext uri="{FF2B5EF4-FFF2-40B4-BE49-F238E27FC236}">
                <a16:creationId xmlns:a16="http://schemas.microsoft.com/office/drawing/2014/main" id="{9C14D290-718E-D94D-BEC3-A2B3F3F54CAF}"/>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21" name="Footer Placeholder 4">
            <a:extLst>
              <a:ext uri="{FF2B5EF4-FFF2-40B4-BE49-F238E27FC236}">
                <a16:creationId xmlns:a16="http://schemas.microsoft.com/office/drawing/2014/main" id="{5387E550-EB5F-3F4A-9BFA-44D25611C96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r>
              <a:rPr lang="en-US" b="0"/>
              <a:t>View</a:t>
            </a:r>
            <a:r>
              <a:rPr lang="en-US"/>
              <a:t> &gt;&gt; Header and Footer &gt;&gt; Add Unit Name</a:t>
            </a:r>
          </a:p>
        </p:txBody>
      </p:sp>
    </p:spTree>
    <p:extLst>
      <p:ext uri="{BB962C8B-B14F-4D97-AF65-F5344CB8AC3E}">
        <p14:creationId xmlns:p14="http://schemas.microsoft.com/office/powerpoint/2010/main" val="2579413146"/>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hre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7C3D46F0-0006-469D-9C96-A2B5BF708743}"/>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E7A2738-1D29-40DE-AACF-F60CD708E892}"/>
              </a:ext>
            </a:extLst>
          </p:cNvPr>
          <p:cNvCxnSpPr/>
          <p:nvPr userDrawn="1"/>
        </p:nvCxnSpPr>
        <p:spPr>
          <a:xfrm>
            <a:off x="2535870" y="2921860"/>
            <a:ext cx="711101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D1ADFA24-184F-46B9-B1D0-3FBB044F3673}"/>
              </a:ext>
            </a:extLst>
          </p:cNvPr>
          <p:cNvSpPr/>
          <p:nvPr userDrawn="1"/>
        </p:nvSpPr>
        <p:spPr>
          <a:xfrm>
            <a:off x="166474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Picture Placeholder 3">
            <a:extLst>
              <a:ext uri="{FF2B5EF4-FFF2-40B4-BE49-F238E27FC236}">
                <a16:creationId xmlns:a16="http://schemas.microsoft.com/office/drawing/2014/main" id="{DC306F30-B3C1-E74C-B18C-7075DB0761DE}"/>
              </a:ext>
            </a:extLst>
          </p:cNvPr>
          <p:cNvSpPr>
            <a:spLocks noGrp="1"/>
          </p:cNvSpPr>
          <p:nvPr>
            <p:ph type="pic" sz="quarter" idx="21"/>
          </p:nvPr>
        </p:nvSpPr>
        <p:spPr>
          <a:xfrm>
            <a:off x="1953910" y="2337468"/>
            <a:ext cx="1182412" cy="1222625"/>
          </a:xfrm>
        </p:spPr>
        <p:txBody>
          <a:bodyPr/>
          <a:lstStyle>
            <a:lvl1pPr>
              <a:buNone/>
              <a:defRPr/>
            </a:lvl1pPr>
          </a:lstStyle>
          <a:p>
            <a:endParaRPr lang="en-US"/>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4078664"/>
            <a:ext cx="3166740"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9" name="Oval 18">
            <a:extLst>
              <a:ext uri="{FF2B5EF4-FFF2-40B4-BE49-F238E27FC236}">
                <a16:creationId xmlns:a16="http://schemas.microsoft.com/office/drawing/2014/main" id="{3FF9D861-0550-4AC8-BB96-094DAF60B7F4}"/>
              </a:ext>
            </a:extLst>
          </p:cNvPr>
          <p:cNvSpPr/>
          <p:nvPr userDrawn="1"/>
        </p:nvSpPr>
        <p:spPr>
          <a:xfrm>
            <a:off x="5231950"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3">
            <a:extLst>
              <a:ext uri="{FF2B5EF4-FFF2-40B4-BE49-F238E27FC236}">
                <a16:creationId xmlns:a16="http://schemas.microsoft.com/office/drawing/2014/main" id="{4382C3D7-6E45-864C-A5B5-39762336A484}"/>
              </a:ext>
            </a:extLst>
          </p:cNvPr>
          <p:cNvSpPr>
            <a:spLocks noGrp="1"/>
          </p:cNvSpPr>
          <p:nvPr>
            <p:ph type="pic" sz="quarter" idx="22"/>
          </p:nvPr>
        </p:nvSpPr>
        <p:spPr>
          <a:xfrm>
            <a:off x="5500171" y="2310547"/>
            <a:ext cx="1182412" cy="1222625"/>
          </a:xfrm>
        </p:spPr>
        <p:txBody>
          <a:bodyPr/>
          <a:lstStyle>
            <a:lvl1pPr>
              <a:buNone/>
              <a:defRPr/>
            </a:lvl1pPr>
          </a:lstStyle>
          <a:p>
            <a:endParaRPr lang="en-US"/>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4078664"/>
            <a:ext cx="2973372"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2</a:t>
            </a:r>
          </a:p>
        </p:txBody>
      </p:sp>
      <p:sp>
        <p:nvSpPr>
          <p:cNvPr id="20" name="Oval 19">
            <a:extLst>
              <a:ext uri="{FF2B5EF4-FFF2-40B4-BE49-F238E27FC236}">
                <a16:creationId xmlns:a16="http://schemas.microsoft.com/office/drawing/2014/main" id="{D101DA23-83F7-4662-BC02-2666717C53B4}"/>
              </a:ext>
            </a:extLst>
          </p:cNvPr>
          <p:cNvSpPr/>
          <p:nvPr userDrawn="1"/>
        </p:nvSpPr>
        <p:spPr>
          <a:xfrm>
            <a:off x="8775763" y="2050741"/>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Picture Placeholder 3">
            <a:extLst>
              <a:ext uri="{FF2B5EF4-FFF2-40B4-BE49-F238E27FC236}">
                <a16:creationId xmlns:a16="http://schemas.microsoft.com/office/drawing/2014/main" id="{6E1CEA20-24A4-8C45-B5A6-CE111F714FEF}"/>
              </a:ext>
            </a:extLst>
          </p:cNvPr>
          <p:cNvSpPr>
            <a:spLocks noGrp="1"/>
          </p:cNvSpPr>
          <p:nvPr>
            <p:ph type="pic" sz="quarter" idx="23"/>
          </p:nvPr>
        </p:nvSpPr>
        <p:spPr>
          <a:xfrm>
            <a:off x="9046432" y="2299135"/>
            <a:ext cx="1182412" cy="1222625"/>
          </a:xfrm>
        </p:spPr>
        <p:txBody>
          <a:bodyPr/>
          <a:lstStyle>
            <a:lvl1pPr>
              <a:buNone/>
              <a:defRPr/>
            </a:lvl1pPr>
          </a:lstStyle>
          <a:p>
            <a:endParaRPr lang="en-US"/>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4078663"/>
            <a:ext cx="3166740"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8" name="Rectangle 17">
            <a:extLst>
              <a:ext uri="{FF2B5EF4-FFF2-40B4-BE49-F238E27FC236}">
                <a16:creationId xmlns:a16="http://schemas.microsoft.com/office/drawing/2014/main" id="{C6F1B24E-B6B2-2D4F-8CE9-C10E33FBF4C2}"/>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2" name="Picture 21" descr="The University of Iowa">
            <a:extLst>
              <a:ext uri="{FF2B5EF4-FFF2-40B4-BE49-F238E27FC236}">
                <a16:creationId xmlns:a16="http://schemas.microsoft.com/office/drawing/2014/main" id="{9C14D290-718E-D94D-BEC3-A2B3F3F54CAF}"/>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21" name="Footer Placeholder 4">
            <a:extLst>
              <a:ext uri="{FF2B5EF4-FFF2-40B4-BE49-F238E27FC236}">
                <a16:creationId xmlns:a16="http://schemas.microsoft.com/office/drawing/2014/main" id="{5387E550-EB5F-3F4A-9BFA-44D25611C96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r>
              <a:rPr lang="en-US"/>
              <a:t>View &gt;&gt; Header and Footer &gt;&gt; Add Unit Name</a:t>
            </a:r>
          </a:p>
        </p:txBody>
      </p:sp>
    </p:spTree>
    <p:extLst>
      <p:ext uri="{BB962C8B-B14F-4D97-AF65-F5344CB8AC3E}">
        <p14:creationId xmlns:p14="http://schemas.microsoft.com/office/powerpoint/2010/main" val="124684010"/>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5"/>
        <p:cNvGrpSpPr/>
        <p:nvPr/>
      </p:nvGrpSpPr>
      <p:grpSpPr>
        <a:xfrm>
          <a:off x="0" y="0"/>
          <a:ext cx="0" cy="0"/>
          <a:chOff x="0" y="0"/>
          <a:chExt cx="0" cy="0"/>
        </a:xfrm>
      </p:grpSpPr>
      <p:sp>
        <p:nvSpPr>
          <p:cNvPr id="46" name="Google Shape;46;p3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30"/>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8" name="Google Shape;48;p30"/>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9" name="Google Shape;49;p30"/>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3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0"/>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Four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1B9DD2E6-4011-470E-85A1-9331B2E255C8}"/>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260812"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Picture Placeholder 3">
            <a:extLst>
              <a:ext uri="{FF2B5EF4-FFF2-40B4-BE49-F238E27FC236}">
                <a16:creationId xmlns:a16="http://schemas.microsoft.com/office/drawing/2014/main" id="{0A1A4191-73C5-A24C-B85A-D6F8FC572523}"/>
              </a:ext>
            </a:extLst>
          </p:cNvPr>
          <p:cNvSpPr>
            <a:spLocks noGrp="1"/>
          </p:cNvSpPr>
          <p:nvPr>
            <p:ph type="pic" sz="quarter" idx="24"/>
          </p:nvPr>
        </p:nvSpPr>
        <p:spPr>
          <a:xfrm>
            <a:off x="1540727" y="2311683"/>
            <a:ext cx="1182412" cy="1222625"/>
          </a:xfrm>
        </p:spPr>
        <p:txBody>
          <a:bodyPr/>
          <a:lstStyle>
            <a:lvl1pPr>
              <a:buNone/>
              <a:defRPr/>
            </a:lvl1pPr>
          </a:lstStyle>
          <a:p>
            <a:endParaRPr lang="en-US"/>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952500"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3935830"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3">
            <a:extLst>
              <a:ext uri="{FF2B5EF4-FFF2-40B4-BE49-F238E27FC236}">
                <a16:creationId xmlns:a16="http://schemas.microsoft.com/office/drawing/2014/main" id="{D7A0C8CB-AE00-AE4E-8B06-C3CDA2E8A6B0}"/>
              </a:ext>
            </a:extLst>
          </p:cNvPr>
          <p:cNvSpPr>
            <a:spLocks noGrp="1"/>
          </p:cNvSpPr>
          <p:nvPr>
            <p:ph type="pic" sz="quarter" idx="21"/>
          </p:nvPr>
        </p:nvSpPr>
        <p:spPr>
          <a:xfrm>
            <a:off x="4221796" y="2280863"/>
            <a:ext cx="1182412" cy="1222625"/>
          </a:xfrm>
        </p:spPr>
        <p:txBody>
          <a:bodyPr/>
          <a:lstStyle>
            <a:lvl1pPr>
              <a:buNone/>
              <a:defRPr/>
            </a:lvl1pPr>
          </a:lstStyle>
          <a:p>
            <a:endParaRPr lang="en-US"/>
          </a:p>
        </p:txBody>
      </p:sp>
      <p:sp>
        <p:nvSpPr>
          <p:cNvPr id="26" name="Content Placeholder 2">
            <a:extLst>
              <a:ext uri="{FF2B5EF4-FFF2-40B4-BE49-F238E27FC236}">
                <a16:creationId xmlns:a16="http://schemas.microsoft.com/office/drawing/2014/main" id="{8C7F2CE8-9E91-4C86-99AB-686A9C810419}"/>
              </a:ext>
            </a:extLst>
          </p:cNvPr>
          <p:cNvSpPr>
            <a:spLocks noGrp="1"/>
          </p:cNvSpPr>
          <p:nvPr>
            <p:ph idx="18" hasCustomPrompt="1"/>
          </p:nvPr>
        </p:nvSpPr>
        <p:spPr>
          <a:xfrm>
            <a:off x="3627518"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6513929" y="2050739"/>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Picture Placeholder 3">
            <a:extLst>
              <a:ext uri="{FF2B5EF4-FFF2-40B4-BE49-F238E27FC236}">
                <a16:creationId xmlns:a16="http://schemas.microsoft.com/office/drawing/2014/main" id="{EED777B6-C788-B840-ACC3-FD8949E42ACB}"/>
              </a:ext>
            </a:extLst>
          </p:cNvPr>
          <p:cNvSpPr>
            <a:spLocks noGrp="1"/>
          </p:cNvSpPr>
          <p:nvPr>
            <p:ph type="pic" sz="quarter" idx="22"/>
          </p:nvPr>
        </p:nvSpPr>
        <p:spPr>
          <a:xfrm>
            <a:off x="6793844" y="2309972"/>
            <a:ext cx="1182412" cy="1222625"/>
          </a:xfrm>
        </p:spPr>
        <p:txBody>
          <a:bodyPr/>
          <a:lstStyle>
            <a:lvl1pPr>
              <a:buNone/>
              <a:defRPr/>
            </a:lvl1pPr>
          </a:lstStyle>
          <a:p>
            <a:endParaRPr lang="en-US"/>
          </a:p>
        </p:txBody>
      </p:sp>
      <p:sp>
        <p:nvSpPr>
          <p:cNvPr id="28" name="Content Placeholder 2">
            <a:extLst>
              <a:ext uri="{FF2B5EF4-FFF2-40B4-BE49-F238E27FC236}">
                <a16:creationId xmlns:a16="http://schemas.microsoft.com/office/drawing/2014/main" id="{BC06D7C8-7D2D-4A80-B5B8-174F5056AA0B}"/>
              </a:ext>
            </a:extLst>
          </p:cNvPr>
          <p:cNvSpPr>
            <a:spLocks noGrp="1"/>
          </p:cNvSpPr>
          <p:nvPr>
            <p:ph idx="19" hasCustomPrompt="1"/>
          </p:nvPr>
        </p:nvSpPr>
        <p:spPr>
          <a:xfrm>
            <a:off x="6205617" y="4078664"/>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9188946" y="2045132"/>
            <a:ext cx="1742242" cy="1742242"/>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Picture Placeholder 3">
            <a:extLst>
              <a:ext uri="{FF2B5EF4-FFF2-40B4-BE49-F238E27FC236}">
                <a16:creationId xmlns:a16="http://schemas.microsoft.com/office/drawing/2014/main" id="{04C4E3A7-AB8A-6243-BBFD-8A433C78470B}"/>
              </a:ext>
            </a:extLst>
          </p:cNvPr>
          <p:cNvSpPr>
            <a:spLocks noGrp="1"/>
          </p:cNvSpPr>
          <p:nvPr>
            <p:ph type="pic" sz="quarter" idx="23"/>
          </p:nvPr>
        </p:nvSpPr>
        <p:spPr>
          <a:xfrm>
            <a:off x="9473607" y="2311684"/>
            <a:ext cx="1182412" cy="1222625"/>
          </a:xfrm>
        </p:spPr>
        <p:txBody>
          <a:bodyPr/>
          <a:lstStyle>
            <a:lvl1pPr>
              <a:buNone/>
              <a:defRPr/>
            </a:lvl1pPr>
          </a:lstStyle>
          <a:p>
            <a:endParaRPr lang="en-US"/>
          </a:p>
        </p:txBody>
      </p:sp>
      <p:sp>
        <p:nvSpPr>
          <p:cNvPr id="30" name="Content Placeholder 2">
            <a:extLst>
              <a:ext uri="{FF2B5EF4-FFF2-40B4-BE49-F238E27FC236}">
                <a16:creationId xmlns:a16="http://schemas.microsoft.com/office/drawing/2014/main" id="{8FC2F9F8-450A-4433-BAFC-DCD0001FAF1D}"/>
              </a:ext>
            </a:extLst>
          </p:cNvPr>
          <p:cNvSpPr>
            <a:spLocks noGrp="1"/>
          </p:cNvSpPr>
          <p:nvPr>
            <p:ph idx="20" hasCustomPrompt="1"/>
          </p:nvPr>
        </p:nvSpPr>
        <p:spPr>
          <a:xfrm>
            <a:off x="8880634" y="4073057"/>
            <a:ext cx="2358866" cy="754602"/>
          </a:xfrm>
        </p:spPr>
        <p:txBody>
          <a:bodyPr lIns="0" tIns="0" rIns="0" bIns="0">
            <a:normAutofit/>
          </a:bodyPr>
          <a:lstStyle>
            <a:lvl1pPr marL="0" indent="0" algn="ctr">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16" name="Rectangle 15">
            <a:extLst>
              <a:ext uri="{FF2B5EF4-FFF2-40B4-BE49-F238E27FC236}">
                <a16:creationId xmlns:a16="http://schemas.microsoft.com/office/drawing/2014/main" id="{D4578BB7-B3A6-0D4A-A743-C8950F9817AE}"/>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0" name="Picture 19" descr="The University of Iowa">
            <a:extLst>
              <a:ext uri="{FF2B5EF4-FFF2-40B4-BE49-F238E27FC236}">
                <a16:creationId xmlns:a16="http://schemas.microsoft.com/office/drawing/2014/main" id="{6D319038-0896-5540-A405-0F93F52CC9DC}"/>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9" name="Footer Placeholder 4">
            <a:extLst>
              <a:ext uri="{FF2B5EF4-FFF2-40B4-BE49-F238E27FC236}">
                <a16:creationId xmlns:a16="http://schemas.microsoft.com/office/drawing/2014/main" id="{CF5779A1-5C1A-D949-93A6-EFB401BFC69D}"/>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r>
              <a:rPr lang="en-US"/>
              <a:t>View </a:t>
            </a:r>
            <a:r>
              <a:rPr lang="en-US" b="0"/>
              <a:t>&gt;&gt;</a:t>
            </a:r>
            <a:r>
              <a:rPr lang="en-US"/>
              <a:t> Header and Footer &gt;&gt; Add Unit Name</a:t>
            </a:r>
          </a:p>
        </p:txBody>
      </p:sp>
    </p:spTree>
    <p:extLst>
      <p:ext uri="{BB962C8B-B14F-4D97-AF65-F5344CB8AC3E}">
        <p14:creationId xmlns:p14="http://schemas.microsoft.com/office/powerpoint/2010/main" val="3570699213"/>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Five Column Icon Layout">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7E2EA4D-EFA8-4B7C-9585-ADB07DA2D974}"/>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2D6361F7-376B-4B6B-90CB-982F8C88D3AB}"/>
              </a:ext>
            </a:extLst>
          </p:cNvPr>
          <p:cNvCxnSpPr/>
          <p:nvPr userDrawn="1"/>
        </p:nvCxnSpPr>
        <p:spPr>
          <a:xfrm>
            <a:off x="2535870" y="2921860"/>
            <a:ext cx="711101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A7215D4C-D1BA-4B83-8034-F6173B4B3FE7}"/>
              </a:ext>
            </a:extLst>
          </p:cNvPr>
          <p:cNvSpPr/>
          <p:nvPr userDrawn="1"/>
        </p:nvSpPr>
        <p:spPr>
          <a:xfrm>
            <a:off x="1175438"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Picture Placeholder 3">
            <a:extLst>
              <a:ext uri="{FF2B5EF4-FFF2-40B4-BE49-F238E27FC236}">
                <a16:creationId xmlns:a16="http://schemas.microsoft.com/office/drawing/2014/main" id="{0E2F4087-739F-1B43-B022-92BCEDD29A2D}"/>
              </a:ext>
            </a:extLst>
          </p:cNvPr>
          <p:cNvSpPr>
            <a:spLocks noGrp="1"/>
          </p:cNvSpPr>
          <p:nvPr>
            <p:ph type="pic" sz="quarter" idx="26"/>
          </p:nvPr>
        </p:nvSpPr>
        <p:spPr>
          <a:xfrm>
            <a:off x="1448972" y="2403497"/>
            <a:ext cx="1030100" cy="1086492"/>
          </a:xfrm>
        </p:spPr>
        <p:txBody>
          <a:bodyPr/>
          <a:lstStyle>
            <a:lvl1pPr>
              <a:buNone/>
              <a:defRPr/>
            </a:lvl1pPr>
          </a:lstStyle>
          <a:p>
            <a:endParaRPr lang="en-US"/>
          </a:p>
        </p:txBody>
      </p:sp>
      <p:sp>
        <p:nvSpPr>
          <p:cNvPr id="24" name="Content Placeholder 2">
            <a:extLst>
              <a:ext uri="{FF2B5EF4-FFF2-40B4-BE49-F238E27FC236}">
                <a16:creationId xmlns:a16="http://schemas.microsoft.com/office/drawing/2014/main" id="{5C06C296-F787-402D-AC65-1E55B4D25C69}"/>
              </a:ext>
            </a:extLst>
          </p:cNvPr>
          <p:cNvSpPr>
            <a:spLocks noGrp="1"/>
          </p:cNvSpPr>
          <p:nvPr>
            <p:ph idx="17" hasCustomPrompt="1"/>
          </p:nvPr>
        </p:nvSpPr>
        <p:spPr>
          <a:xfrm>
            <a:off x="1175438" y="4078664"/>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1</a:t>
            </a:r>
          </a:p>
        </p:txBody>
      </p:sp>
      <p:sp>
        <p:nvSpPr>
          <p:cNvPr id="27" name="Oval 26">
            <a:extLst>
              <a:ext uri="{FF2B5EF4-FFF2-40B4-BE49-F238E27FC236}">
                <a16:creationId xmlns:a16="http://schemas.microsoft.com/office/drawing/2014/main" id="{AE1934B1-C1CC-42D5-A8D8-639ED39E9A45}"/>
              </a:ext>
            </a:extLst>
          </p:cNvPr>
          <p:cNvSpPr/>
          <p:nvPr userDrawn="1"/>
        </p:nvSpPr>
        <p:spPr>
          <a:xfrm>
            <a:off x="3222122"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Picture Placeholder 3">
            <a:extLst>
              <a:ext uri="{FF2B5EF4-FFF2-40B4-BE49-F238E27FC236}">
                <a16:creationId xmlns:a16="http://schemas.microsoft.com/office/drawing/2014/main" id="{090A73C4-9F43-6142-BBC5-1C887BE310ED}"/>
              </a:ext>
            </a:extLst>
          </p:cNvPr>
          <p:cNvSpPr>
            <a:spLocks noGrp="1"/>
          </p:cNvSpPr>
          <p:nvPr>
            <p:ph type="pic" sz="quarter" idx="23"/>
          </p:nvPr>
        </p:nvSpPr>
        <p:spPr>
          <a:xfrm>
            <a:off x="3502864" y="2384080"/>
            <a:ext cx="1030100" cy="1086492"/>
          </a:xfrm>
        </p:spPr>
        <p:txBody>
          <a:bodyPr/>
          <a:lstStyle>
            <a:lvl1pPr>
              <a:buNone/>
              <a:defRPr/>
            </a:lvl1pPr>
          </a:lstStyle>
          <a:p>
            <a:endParaRPr lang="en-US"/>
          </a:p>
        </p:txBody>
      </p:sp>
      <p:sp>
        <p:nvSpPr>
          <p:cNvPr id="33" name="Content Placeholder 2">
            <a:extLst>
              <a:ext uri="{FF2B5EF4-FFF2-40B4-BE49-F238E27FC236}">
                <a16:creationId xmlns:a16="http://schemas.microsoft.com/office/drawing/2014/main" id="{9B9DF875-9EAF-4928-8E91-6599CCEAADEE}"/>
              </a:ext>
            </a:extLst>
          </p:cNvPr>
          <p:cNvSpPr>
            <a:spLocks noGrp="1"/>
          </p:cNvSpPr>
          <p:nvPr>
            <p:ph idx="18" hasCustomPrompt="1"/>
          </p:nvPr>
        </p:nvSpPr>
        <p:spPr>
          <a:xfrm>
            <a:off x="3225991" y="4080927"/>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2</a:t>
            </a:r>
          </a:p>
        </p:txBody>
      </p:sp>
      <p:sp>
        <p:nvSpPr>
          <p:cNvPr id="29" name="Oval 28">
            <a:extLst>
              <a:ext uri="{FF2B5EF4-FFF2-40B4-BE49-F238E27FC236}">
                <a16:creationId xmlns:a16="http://schemas.microsoft.com/office/drawing/2014/main" id="{07542B3E-45A5-4E88-A2C5-758AC86BE4D0}"/>
              </a:ext>
            </a:extLst>
          </p:cNvPr>
          <p:cNvSpPr/>
          <p:nvPr userDrawn="1"/>
        </p:nvSpPr>
        <p:spPr>
          <a:xfrm>
            <a:off x="5305996" y="2125657"/>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Picture Placeholder 3">
            <a:extLst>
              <a:ext uri="{FF2B5EF4-FFF2-40B4-BE49-F238E27FC236}">
                <a16:creationId xmlns:a16="http://schemas.microsoft.com/office/drawing/2014/main" id="{121B32AC-29FE-5347-BC89-E1D12CFE9173}"/>
              </a:ext>
            </a:extLst>
          </p:cNvPr>
          <p:cNvSpPr>
            <a:spLocks noGrp="1"/>
          </p:cNvSpPr>
          <p:nvPr>
            <p:ph type="pic" sz="quarter" idx="24"/>
          </p:nvPr>
        </p:nvSpPr>
        <p:spPr>
          <a:xfrm>
            <a:off x="5588241" y="2367425"/>
            <a:ext cx="1030100" cy="1086492"/>
          </a:xfrm>
        </p:spPr>
        <p:txBody>
          <a:bodyPr/>
          <a:lstStyle>
            <a:lvl1pPr>
              <a:buNone/>
              <a:defRPr/>
            </a:lvl1pPr>
          </a:lstStyle>
          <a:p>
            <a:endParaRPr lang="en-US"/>
          </a:p>
        </p:txBody>
      </p:sp>
      <p:sp>
        <p:nvSpPr>
          <p:cNvPr id="36" name="Content Placeholder 2">
            <a:extLst>
              <a:ext uri="{FF2B5EF4-FFF2-40B4-BE49-F238E27FC236}">
                <a16:creationId xmlns:a16="http://schemas.microsoft.com/office/drawing/2014/main" id="{FCAF8AD6-3AD0-422C-B775-D4163897266E}"/>
              </a:ext>
            </a:extLst>
          </p:cNvPr>
          <p:cNvSpPr>
            <a:spLocks noGrp="1"/>
          </p:cNvSpPr>
          <p:nvPr>
            <p:ph idx="19" hasCustomPrompt="1"/>
          </p:nvPr>
        </p:nvSpPr>
        <p:spPr>
          <a:xfrm>
            <a:off x="5285614" y="4095574"/>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3</a:t>
            </a:r>
          </a:p>
        </p:txBody>
      </p:sp>
      <p:sp>
        <p:nvSpPr>
          <p:cNvPr id="31" name="Oval 30">
            <a:extLst>
              <a:ext uri="{FF2B5EF4-FFF2-40B4-BE49-F238E27FC236}">
                <a16:creationId xmlns:a16="http://schemas.microsoft.com/office/drawing/2014/main" id="{924B0597-6276-471F-96FD-FDE08D64C524}"/>
              </a:ext>
            </a:extLst>
          </p:cNvPr>
          <p:cNvSpPr/>
          <p:nvPr userDrawn="1"/>
        </p:nvSpPr>
        <p:spPr>
          <a:xfrm>
            <a:off x="7346820" y="2120050"/>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Picture Placeholder 3">
            <a:extLst>
              <a:ext uri="{FF2B5EF4-FFF2-40B4-BE49-F238E27FC236}">
                <a16:creationId xmlns:a16="http://schemas.microsoft.com/office/drawing/2014/main" id="{035F86CE-4040-2C49-984A-EDA41DCC41DE}"/>
              </a:ext>
            </a:extLst>
          </p:cNvPr>
          <p:cNvSpPr>
            <a:spLocks noGrp="1"/>
          </p:cNvSpPr>
          <p:nvPr>
            <p:ph type="pic" sz="quarter" idx="25"/>
          </p:nvPr>
        </p:nvSpPr>
        <p:spPr>
          <a:xfrm>
            <a:off x="7583252" y="2382067"/>
            <a:ext cx="1121725" cy="1086492"/>
          </a:xfrm>
        </p:spPr>
        <p:txBody>
          <a:bodyPr/>
          <a:lstStyle>
            <a:lvl1pPr>
              <a:buNone/>
              <a:defRPr/>
            </a:lvl1pPr>
          </a:lstStyle>
          <a:p>
            <a:endParaRPr lang="en-US"/>
          </a:p>
        </p:txBody>
      </p:sp>
      <p:sp>
        <p:nvSpPr>
          <p:cNvPr id="38" name="Content Placeholder 2">
            <a:extLst>
              <a:ext uri="{FF2B5EF4-FFF2-40B4-BE49-F238E27FC236}">
                <a16:creationId xmlns:a16="http://schemas.microsoft.com/office/drawing/2014/main" id="{7322EF39-6BE8-4D2B-B814-5743037B71F3}"/>
              </a:ext>
            </a:extLst>
          </p:cNvPr>
          <p:cNvSpPr>
            <a:spLocks noGrp="1"/>
          </p:cNvSpPr>
          <p:nvPr>
            <p:ph idx="20" hasCustomPrompt="1"/>
          </p:nvPr>
        </p:nvSpPr>
        <p:spPr>
          <a:xfrm>
            <a:off x="7325607" y="4098102"/>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4</a:t>
            </a:r>
          </a:p>
        </p:txBody>
      </p:sp>
      <p:sp>
        <p:nvSpPr>
          <p:cNvPr id="39" name="Oval 38">
            <a:extLst>
              <a:ext uri="{FF2B5EF4-FFF2-40B4-BE49-F238E27FC236}">
                <a16:creationId xmlns:a16="http://schemas.microsoft.com/office/drawing/2014/main" id="{D3182B05-A7F1-450F-AE61-51425BEF3AA6}"/>
              </a:ext>
            </a:extLst>
          </p:cNvPr>
          <p:cNvSpPr/>
          <p:nvPr userDrawn="1"/>
        </p:nvSpPr>
        <p:spPr>
          <a:xfrm>
            <a:off x="9434872" y="2133924"/>
            <a:ext cx="1594590" cy="1594590"/>
          </a:xfrm>
          <a:prstGeom prst="ellipse">
            <a:avLst/>
          </a:prstGeom>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Picture Placeholder 3">
            <a:extLst>
              <a:ext uri="{FF2B5EF4-FFF2-40B4-BE49-F238E27FC236}">
                <a16:creationId xmlns:a16="http://schemas.microsoft.com/office/drawing/2014/main" id="{F0B4205C-10C8-FE4A-8B1C-0B1A629E22B6}"/>
              </a:ext>
            </a:extLst>
          </p:cNvPr>
          <p:cNvSpPr>
            <a:spLocks noGrp="1"/>
          </p:cNvSpPr>
          <p:nvPr>
            <p:ph type="pic" sz="quarter" idx="22"/>
          </p:nvPr>
        </p:nvSpPr>
        <p:spPr>
          <a:xfrm>
            <a:off x="9682000" y="2389427"/>
            <a:ext cx="1100333" cy="1086492"/>
          </a:xfrm>
        </p:spPr>
        <p:txBody>
          <a:bodyPr/>
          <a:lstStyle>
            <a:lvl1pPr>
              <a:buNone/>
              <a:defRPr/>
            </a:lvl1pPr>
          </a:lstStyle>
          <a:p>
            <a:endParaRPr lang="en-US"/>
          </a:p>
        </p:txBody>
      </p:sp>
      <p:sp>
        <p:nvSpPr>
          <p:cNvPr id="40" name="Content Placeholder 2">
            <a:extLst>
              <a:ext uri="{FF2B5EF4-FFF2-40B4-BE49-F238E27FC236}">
                <a16:creationId xmlns:a16="http://schemas.microsoft.com/office/drawing/2014/main" id="{0D14923E-7CAE-49B7-9668-7B538ECFDC5F}"/>
              </a:ext>
            </a:extLst>
          </p:cNvPr>
          <p:cNvSpPr>
            <a:spLocks noGrp="1"/>
          </p:cNvSpPr>
          <p:nvPr>
            <p:ph idx="21" hasCustomPrompt="1"/>
          </p:nvPr>
        </p:nvSpPr>
        <p:spPr>
          <a:xfrm>
            <a:off x="9419080" y="4107460"/>
            <a:ext cx="1601504" cy="754602"/>
          </a:xfrm>
        </p:spPr>
        <p:txBody>
          <a:bodyPr lIns="0" tIns="0" rIns="0" bIns="0">
            <a:normAutofit/>
          </a:bodyPr>
          <a:lstStyle>
            <a:lvl1pPr marL="0" indent="0" algn="ctr">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a:t>
            </a:r>
            <a:br>
              <a:rPr lang="en-US"/>
            </a:br>
            <a:r>
              <a:rPr lang="en-US"/>
              <a:t>item or step 5</a:t>
            </a:r>
          </a:p>
        </p:txBody>
      </p:sp>
      <p:sp>
        <p:nvSpPr>
          <p:cNvPr id="20" name="Rectangle 19">
            <a:extLst>
              <a:ext uri="{FF2B5EF4-FFF2-40B4-BE49-F238E27FC236}">
                <a16:creationId xmlns:a16="http://schemas.microsoft.com/office/drawing/2014/main" id="{76866093-3200-6440-8AB2-9242D398F84E}"/>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2" name="Picture 21" descr="The University of Iowa">
            <a:extLst>
              <a:ext uri="{FF2B5EF4-FFF2-40B4-BE49-F238E27FC236}">
                <a16:creationId xmlns:a16="http://schemas.microsoft.com/office/drawing/2014/main" id="{D664CA64-A0A9-F34D-BDC5-9ABCDE7A5479}"/>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21" name="Footer Placeholder 4">
            <a:extLst>
              <a:ext uri="{FF2B5EF4-FFF2-40B4-BE49-F238E27FC236}">
                <a16:creationId xmlns:a16="http://schemas.microsoft.com/office/drawing/2014/main" id="{EB50283A-D398-E048-BDA3-92DD544A494E}"/>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1">
                <a:solidFill>
                  <a:schemeClr val="bg1"/>
                </a:solidFill>
              </a:defRPr>
            </a:lvl1pPr>
          </a:lstStyle>
          <a:p>
            <a:r>
              <a:rPr lang="en-US" b="0"/>
              <a:t>View</a:t>
            </a:r>
            <a:r>
              <a:rPr lang="en-US"/>
              <a:t> &gt;&gt; Header and Footer &gt;&gt; Add Unit Name</a:t>
            </a:r>
          </a:p>
        </p:txBody>
      </p:sp>
    </p:spTree>
    <p:extLst>
      <p:ext uri="{BB962C8B-B14F-4D97-AF65-F5344CB8AC3E}">
        <p14:creationId xmlns:p14="http://schemas.microsoft.com/office/powerpoint/2010/main" val="4234886091"/>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hree Column Photo Layout">
    <p:spTree>
      <p:nvGrpSpPr>
        <p:cNvPr id="1" name=""/>
        <p:cNvGrpSpPr/>
        <p:nvPr/>
      </p:nvGrpSpPr>
      <p:grpSpPr>
        <a:xfrm>
          <a:off x="0" y="0"/>
          <a:ext cx="0" cy="0"/>
          <a:chOff x="0" y="0"/>
          <a:chExt cx="0" cy="0"/>
        </a:xfrm>
      </p:grpSpPr>
      <p:sp>
        <p:nvSpPr>
          <p:cNvPr id="24" name="Title 1">
            <a:extLst>
              <a:ext uri="{FF2B5EF4-FFF2-40B4-BE49-F238E27FC236}">
                <a16:creationId xmlns:a16="http://schemas.microsoft.com/office/drawing/2014/main" id="{B103BAF8-AE0C-4C2A-AFFE-5EFC74007B1B}"/>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4" name="Picture Placeholder 3">
            <a:extLst>
              <a:ext uri="{FF2B5EF4-FFF2-40B4-BE49-F238E27FC236}">
                <a16:creationId xmlns:a16="http://schemas.microsoft.com/office/drawing/2014/main" id="{4C29AABA-668F-408C-81ED-9A30ED0A4BE9}"/>
              </a:ext>
            </a:extLst>
          </p:cNvPr>
          <p:cNvSpPr>
            <a:spLocks noGrp="1"/>
          </p:cNvSpPr>
          <p:nvPr>
            <p:ph type="pic" sz="quarter" idx="15"/>
          </p:nvPr>
        </p:nvSpPr>
        <p:spPr>
          <a:xfrm>
            <a:off x="949325" y="1684461"/>
            <a:ext cx="3170238" cy="1621608"/>
          </a:xfrm>
        </p:spPr>
        <p:txBody>
          <a:bodyPr/>
          <a:lstStyle>
            <a:lvl1pPr>
              <a:buNone/>
              <a:defRPr/>
            </a:lvl1pPr>
          </a:lstStyle>
          <a:p>
            <a:endParaRPr lang="en-US"/>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8916"/>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p:ph idx="10" hasCustomPrompt="1"/>
          </p:nvPr>
        </p:nvSpPr>
        <p:spPr>
          <a:xfrm>
            <a:off x="952501" y="4383805"/>
            <a:ext cx="3166740"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4376691"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9" name="Picture Placeholder 3">
            <a:extLst>
              <a:ext uri="{FF2B5EF4-FFF2-40B4-BE49-F238E27FC236}">
                <a16:creationId xmlns:a16="http://schemas.microsoft.com/office/drawing/2014/main" id="{3C3EF38F-8A6A-4B49-A1A2-467E7797A518}"/>
              </a:ext>
            </a:extLst>
          </p:cNvPr>
          <p:cNvSpPr>
            <a:spLocks noGrp="1"/>
          </p:cNvSpPr>
          <p:nvPr>
            <p:ph type="pic" sz="quarter" idx="16"/>
          </p:nvPr>
        </p:nvSpPr>
        <p:spPr>
          <a:xfrm>
            <a:off x="4602447" y="1677611"/>
            <a:ext cx="2987311" cy="1621608"/>
          </a:xfrm>
        </p:spPr>
        <p:txBody>
          <a:bodyPr/>
          <a:lstStyle>
            <a:lvl1pPr>
              <a:buNone/>
              <a:defRPr/>
            </a:lvl1pPr>
          </a:lstStyle>
          <a:p>
            <a:endParaRPr lang="en-US"/>
          </a:p>
        </p:txBody>
      </p:sp>
      <p:sp>
        <p:nvSpPr>
          <p:cNvPr id="15" name="Content Placeholder 2">
            <a:extLst>
              <a:ext uri="{FF2B5EF4-FFF2-40B4-BE49-F238E27FC236}">
                <a16:creationId xmlns:a16="http://schemas.microsoft.com/office/drawing/2014/main" id="{700A296A-0A06-4FFB-B935-517187294F6B}"/>
              </a:ext>
            </a:extLst>
          </p:cNvPr>
          <p:cNvSpPr>
            <a:spLocks noGrp="1"/>
          </p:cNvSpPr>
          <p:nvPr>
            <p:ph idx="11" hasCustomPrompt="1"/>
          </p:nvPr>
        </p:nvSpPr>
        <p:spPr>
          <a:xfrm>
            <a:off x="4616385" y="3537679"/>
            <a:ext cx="2973372"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6" name="Content Placeholder 2">
            <a:extLst>
              <a:ext uri="{FF2B5EF4-FFF2-40B4-BE49-F238E27FC236}">
                <a16:creationId xmlns:a16="http://schemas.microsoft.com/office/drawing/2014/main" id="{4DA600F9-1950-41BD-ACB3-21F2B5AE9494}"/>
              </a:ext>
            </a:extLst>
          </p:cNvPr>
          <p:cNvSpPr>
            <a:spLocks noGrp="1"/>
          </p:cNvSpPr>
          <p:nvPr>
            <p:ph idx="12" hasCustomPrompt="1"/>
          </p:nvPr>
        </p:nvSpPr>
        <p:spPr>
          <a:xfrm>
            <a:off x="4616386" y="4372568"/>
            <a:ext cx="2973372"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7806430" y="1679383"/>
            <a:ext cx="0" cy="4264218"/>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1" name="Picture Placeholder 3">
            <a:extLst>
              <a:ext uri="{FF2B5EF4-FFF2-40B4-BE49-F238E27FC236}">
                <a16:creationId xmlns:a16="http://schemas.microsoft.com/office/drawing/2014/main" id="{DDD8951C-5A36-4D07-AB7C-0F597B3D797D}"/>
              </a:ext>
            </a:extLst>
          </p:cNvPr>
          <p:cNvSpPr>
            <a:spLocks noGrp="1"/>
          </p:cNvSpPr>
          <p:nvPr>
            <p:ph type="pic" sz="quarter" idx="17"/>
          </p:nvPr>
        </p:nvSpPr>
        <p:spPr>
          <a:xfrm>
            <a:off x="8072642" y="1684461"/>
            <a:ext cx="3166858" cy="1621608"/>
          </a:xfrm>
        </p:spPr>
        <p:txBody>
          <a:bodyPr/>
          <a:lstStyle>
            <a:lvl1pPr>
              <a:buNone/>
              <a:defRPr/>
            </a:lvl1pPr>
          </a:lstStyle>
          <a:p>
            <a:endParaRPr lang="en-US"/>
          </a:p>
        </p:txBody>
      </p:sp>
      <p:sp>
        <p:nvSpPr>
          <p:cNvPr id="17" name="Content Placeholder 2">
            <a:extLst>
              <a:ext uri="{FF2B5EF4-FFF2-40B4-BE49-F238E27FC236}">
                <a16:creationId xmlns:a16="http://schemas.microsoft.com/office/drawing/2014/main" id="{D4DB30FF-E82C-424F-A06C-EFC3CFC45E36}"/>
              </a:ext>
            </a:extLst>
          </p:cNvPr>
          <p:cNvSpPr>
            <a:spLocks noGrp="1"/>
          </p:cNvSpPr>
          <p:nvPr>
            <p:ph idx="13" hasCustomPrompt="1"/>
          </p:nvPr>
        </p:nvSpPr>
        <p:spPr>
          <a:xfrm>
            <a:off x="8063514" y="3537679"/>
            <a:ext cx="3166740"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8" name="Content Placeholder 2">
            <a:extLst>
              <a:ext uri="{FF2B5EF4-FFF2-40B4-BE49-F238E27FC236}">
                <a16:creationId xmlns:a16="http://schemas.microsoft.com/office/drawing/2014/main" id="{36DC4408-89C4-4D74-957E-B2A4D59F76AE}"/>
              </a:ext>
            </a:extLst>
          </p:cNvPr>
          <p:cNvSpPr>
            <a:spLocks noGrp="1"/>
          </p:cNvSpPr>
          <p:nvPr>
            <p:ph idx="14" hasCustomPrompt="1"/>
          </p:nvPr>
        </p:nvSpPr>
        <p:spPr>
          <a:xfrm>
            <a:off x="8063515" y="4372568"/>
            <a:ext cx="3166740" cy="1408471"/>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3" name="Rectangle 22">
            <a:extLst>
              <a:ext uri="{FF2B5EF4-FFF2-40B4-BE49-F238E27FC236}">
                <a16:creationId xmlns:a16="http://schemas.microsoft.com/office/drawing/2014/main" id="{02DAB539-1500-4641-B587-77CADD883496}"/>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26" name="Picture 25" descr="The University of Iowa">
            <a:extLst>
              <a:ext uri="{FF2B5EF4-FFF2-40B4-BE49-F238E27FC236}">
                <a16:creationId xmlns:a16="http://schemas.microsoft.com/office/drawing/2014/main" id="{425DB221-2568-9A44-ABC3-1ED0E0B41E19}"/>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25" name="Footer Placeholder 4">
            <a:extLst>
              <a:ext uri="{FF2B5EF4-FFF2-40B4-BE49-F238E27FC236}">
                <a16:creationId xmlns:a16="http://schemas.microsoft.com/office/drawing/2014/main" id="{6E30D721-4805-D344-A3E0-90A8F1D568DF}"/>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2893805611"/>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guide id="4" pos="3840">
          <p15:clr>
            <a:srgbClr val="FBAE40"/>
          </p15:clr>
        </p15:guide>
        <p15:guide id="5" orient="horz" pos="1054">
          <p15:clr>
            <a:srgbClr val="FBAE40"/>
          </p15:clr>
        </p15:guide>
        <p15:guide id="7" orient="horz" pos="3744">
          <p15:clr>
            <a:srgbClr val="FBAE40"/>
          </p15:clr>
        </p15:guide>
        <p15:guide id="8" orient="horz" pos="697">
          <p15:clr>
            <a:srgbClr val="FBAE40"/>
          </p15:clr>
        </p15:guide>
        <p15:guide id="9" orient="horz" pos="240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Four Column Photo Layout">
    <p:spTree>
      <p:nvGrpSpPr>
        <p:cNvPr id="1" name=""/>
        <p:cNvGrpSpPr/>
        <p:nvPr/>
      </p:nvGrpSpPr>
      <p:grpSpPr>
        <a:xfrm>
          <a:off x="0" y="0"/>
          <a:ext cx="0" cy="0"/>
          <a:chOff x="0" y="0"/>
          <a:chExt cx="0" cy="0"/>
        </a:xfrm>
      </p:grpSpPr>
      <p:sp>
        <p:nvSpPr>
          <p:cNvPr id="27" name="Title 1">
            <a:extLst>
              <a:ext uri="{FF2B5EF4-FFF2-40B4-BE49-F238E27FC236}">
                <a16:creationId xmlns:a16="http://schemas.microsoft.com/office/drawing/2014/main" id="{D42FEC1B-FCF8-4508-B227-27323879AC52}"/>
              </a:ext>
            </a:extLst>
          </p:cNvPr>
          <p:cNvSpPr>
            <a:spLocks noGrp="1"/>
          </p:cNvSpPr>
          <p:nvPr userDrawn="1">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26" name="Picture Placeholder 3">
            <a:extLst>
              <a:ext uri="{FF2B5EF4-FFF2-40B4-BE49-F238E27FC236}">
                <a16:creationId xmlns:a16="http://schemas.microsoft.com/office/drawing/2014/main" id="{E21D4365-BAA8-4F76-87AD-1A328301E298}"/>
              </a:ext>
            </a:extLst>
          </p:cNvPr>
          <p:cNvSpPr>
            <a:spLocks noGrp="1"/>
          </p:cNvSpPr>
          <p:nvPr>
            <p:ph type="pic" sz="quarter" idx="19"/>
          </p:nvPr>
        </p:nvSpPr>
        <p:spPr>
          <a:xfrm>
            <a:off x="949325" y="1684461"/>
            <a:ext cx="2373939" cy="1621608"/>
          </a:xfrm>
        </p:spPr>
        <p:txBody>
          <a:bodyPr/>
          <a:lstStyle>
            <a:lvl1pPr>
              <a:buNone/>
              <a:defRPr/>
            </a:lvl1pPr>
          </a:lstStyle>
          <a:p>
            <a:endParaRPr lang="en-US"/>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0" y="3545060"/>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1" y="4372570"/>
            <a:ext cx="2358867" cy="14084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p:nvPr userDrawn="1"/>
        </p:nvCxnSpPr>
        <p:spPr>
          <a:xfrm>
            <a:off x="344118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24" name="Picture Placeholder 3">
            <a:extLst>
              <a:ext uri="{FF2B5EF4-FFF2-40B4-BE49-F238E27FC236}">
                <a16:creationId xmlns:a16="http://schemas.microsoft.com/office/drawing/2014/main" id="{EB10E167-B94B-AD40-958C-D9E0F8F9DF4A}"/>
              </a:ext>
            </a:extLst>
          </p:cNvPr>
          <p:cNvSpPr>
            <a:spLocks noGrp="1"/>
          </p:cNvSpPr>
          <p:nvPr userDrawn="1">
            <p:ph type="pic" sz="quarter" idx="23"/>
          </p:nvPr>
        </p:nvSpPr>
        <p:spPr>
          <a:xfrm>
            <a:off x="3593362" y="1684461"/>
            <a:ext cx="2373939" cy="1621608"/>
          </a:xfrm>
        </p:spPr>
        <p:txBody>
          <a:bodyPr/>
          <a:lstStyle>
            <a:lvl1pPr>
              <a:buNone/>
              <a:defRPr/>
            </a:lvl1pPr>
          </a:lstStyle>
          <a:p>
            <a:endParaRPr lang="en-US"/>
          </a:p>
        </p:txBody>
      </p:sp>
      <p:sp>
        <p:nvSpPr>
          <p:cNvPr id="25" name="Content Placeholder 2">
            <a:extLst>
              <a:ext uri="{FF2B5EF4-FFF2-40B4-BE49-F238E27FC236}">
                <a16:creationId xmlns:a16="http://schemas.microsoft.com/office/drawing/2014/main" id="{C03DF098-BB37-5848-9388-750D29EFC657}"/>
              </a:ext>
            </a:extLst>
          </p:cNvPr>
          <p:cNvSpPr>
            <a:spLocks noGrp="1"/>
          </p:cNvSpPr>
          <p:nvPr userDrawn="1">
            <p:ph idx="24" hasCustomPrompt="1"/>
          </p:nvPr>
        </p:nvSpPr>
        <p:spPr>
          <a:xfrm>
            <a:off x="3630386" y="3545060"/>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3" name="Content Placeholder 2">
            <a:extLst>
              <a:ext uri="{FF2B5EF4-FFF2-40B4-BE49-F238E27FC236}">
                <a16:creationId xmlns:a16="http://schemas.microsoft.com/office/drawing/2014/main" id="{6FE4DEF0-41BC-4548-B7BA-1E5B0231AFFD}"/>
              </a:ext>
            </a:extLst>
          </p:cNvPr>
          <p:cNvSpPr>
            <a:spLocks noGrp="1"/>
          </p:cNvSpPr>
          <p:nvPr userDrawn="1">
            <p:ph idx="25" hasCustomPrompt="1"/>
          </p:nvPr>
        </p:nvSpPr>
        <p:spPr>
          <a:xfrm>
            <a:off x="3630387" y="4372570"/>
            <a:ext cx="2358867" cy="14084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p:nvPr userDrawn="1"/>
        </p:nvCxnSpPr>
        <p:spPr>
          <a:xfrm>
            <a:off x="6095740" y="1686758"/>
            <a:ext cx="0" cy="4293629"/>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4" name="Picture Placeholder 3">
            <a:extLst>
              <a:ext uri="{FF2B5EF4-FFF2-40B4-BE49-F238E27FC236}">
                <a16:creationId xmlns:a16="http://schemas.microsoft.com/office/drawing/2014/main" id="{864CDDAA-23B4-C842-845C-7640D95F2B65}"/>
              </a:ext>
            </a:extLst>
          </p:cNvPr>
          <p:cNvSpPr>
            <a:spLocks noGrp="1"/>
          </p:cNvSpPr>
          <p:nvPr userDrawn="1">
            <p:ph type="pic" sz="quarter" idx="26"/>
          </p:nvPr>
        </p:nvSpPr>
        <p:spPr>
          <a:xfrm>
            <a:off x="6237399" y="1684461"/>
            <a:ext cx="2373939" cy="1621608"/>
          </a:xfrm>
        </p:spPr>
        <p:txBody>
          <a:bodyPr/>
          <a:lstStyle>
            <a:lvl1pPr>
              <a:buNone/>
              <a:defRPr/>
            </a:lvl1pPr>
          </a:lstStyle>
          <a:p>
            <a:endParaRPr lang="en-US"/>
          </a:p>
        </p:txBody>
      </p:sp>
      <p:sp>
        <p:nvSpPr>
          <p:cNvPr id="35" name="Content Placeholder 2">
            <a:extLst>
              <a:ext uri="{FF2B5EF4-FFF2-40B4-BE49-F238E27FC236}">
                <a16:creationId xmlns:a16="http://schemas.microsoft.com/office/drawing/2014/main" id="{DEB8CCE3-3756-5947-84B2-DFCA00A013F6}"/>
              </a:ext>
            </a:extLst>
          </p:cNvPr>
          <p:cNvSpPr>
            <a:spLocks noGrp="1"/>
          </p:cNvSpPr>
          <p:nvPr userDrawn="1">
            <p:ph idx="27" hasCustomPrompt="1"/>
          </p:nvPr>
        </p:nvSpPr>
        <p:spPr>
          <a:xfrm>
            <a:off x="6242957" y="3545060"/>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6" name="Content Placeholder 2">
            <a:extLst>
              <a:ext uri="{FF2B5EF4-FFF2-40B4-BE49-F238E27FC236}">
                <a16:creationId xmlns:a16="http://schemas.microsoft.com/office/drawing/2014/main" id="{09C56F7D-4836-1E4F-BD4C-CB150E12E098}"/>
              </a:ext>
            </a:extLst>
          </p:cNvPr>
          <p:cNvSpPr>
            <a:spLocks noGrp="1"/>
          </p:cNvSpPr>
          <p:nvPr userDrawn="1">
            <p:ph idx="28" hasCustomPrompt="1"/>
          </p:nvPr>
        </p:nvSpPr>
        <p:spPr>
          <a:xfrm>
            <a:off x="6242958" y="4372570"/>
            <a:ext cx="2358867" cy="1408472"/>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p:nvPr userDrawn="1"/>
        </p:nvCxnSpPr>
        <p:spPr>
          <a:xfrm>
            <a:off x="8750300" y="1686757"/>
            <a:ext cx="0" cy="4256844"/>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Picture Placeholder 3">
            <a:extLst>
              <a:ext uri="{FF2B5EF4-FFF2-40B4-BE49-F238E27FC236}">
                <a16:creationId xmlns:a16="http://schemas.microsoft.com/office/drawing/2014/main" id="{06A5C640-1D0E-4428-AC28-148AE98A7B34}"/>
              </a:ext>
            </a:extLst>
          </p:cNvPr>
          <p:cNvSpPr>
            <a:spLocks noGrp="1"/>
          </p:cNvSpPr>
          <p:nvPr userDrawn="1">
            <p:ph type="pic" sz="quarter" idx="22"/>
          </p:nvPr>
        </p:nvSpPr>
        <p:spPr>
          <a:xfrm>
            <a:off x="8881435" y="1680693"/>
            <a:ext cx="2349365" cy="1621608"/>
          </a:xfrm>
        </p:spPr>
        <p:txBody>
          <a:bodyPr/>
          <a:lstStyle>
            <a:lvl1pPr>
              <a:buNone/>
              <a:defRPr/>
            </a:lvl1pPr>
          </a:lstStyle>
          <a:p>
            <a:endParaRPr lang="en-US"/>
          </a:p>
        </p:txBody>
      </p:sp>
      <p:sp>
        <p:nvSpPr>
          <p:cNvPr id="19" name="Content Placeholder 2">
            <a:extLst>
              <a:ext uri="{FF2B5EF4-FFF2-40B4-BE49-F238E27FC236}">
                <a16:creationId xmlns:a16="http://schemas.microsoft.com/office/drawing/2014/main" id="{A07502CC-5B90-4BCF-B63B-36D026C9AE96}"/>
              </a:ext>
            </a:extLst>
          </p:cNvPr>
          <p:cNvSpPr>
            <a:spLocks noGrp="1"/>
          </p:cNvSpPr>
          <p:nvPr userDrawn="1">
            <p:ph idx="15" hasCustomPrompt="1"/>
          </p:nvPr>
        </p:nvSpPr>
        <p:spPr>
          <a:xfrm>
            <a:off x="8875080" y="3548916"/>
            <a:ext cx="2358867" cy="754602"/>
          </a:xfrm>
        </p:spPr>
        <p:txBody>
          <a:bodyPr lIns="0" tIns="0" rIns="0" bIns="0">
            <a:normAutofit/>
          </a:bodyPr>
          <a:lstStyle>
            <a:lvl1pPr marL="0" indent="0">
              <a:buSzPct val="95000"/>
              <a:buFont typeface="Arial" panose="020B0604020202020204" pitchFamily="34" charset="0"/>
              <a:buNone/>
              <a:defRPr sz="24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20" name="Content Placeholder 2">
            <a:extLst>
              <a:ext uri="{FF2B5EF4-FFF2-40B4-BE49-F238E27FC236}">
                <a16:creationId xmlns:a16="http://schemas.microsoft.com/office/drawing/2014/main" id="{F169EF16-BA54-4279-A087-A65E4F26675F}"/>
              </a:ext>
            </a:extLst>
          </p:cNvPr>
          <p:cNvSpPr>
            <a:spLocks noGrp="1"/>
          </p:cNvSpPr>
          <p:nvPr userDrawn="1">
            <p:ph idx="16" hasCustomPrompt="1"/>
          </p:nvPr>
        </p:nvSpPr>
        <p:spPr>
          <a:xfrm>
            <a:off x="8875081" y="4362520"/>
            <a:ext cx="2358867" cy="1408470"/>
          </a:xfrm>
        </p:spPr>
        <p:txBody>
          <a:bodyPr lIns="0" tIns="0" rIns="0" bIns="0">
            <a:normAutofit/>
          </a:bodyPr>
          <a:lstStyle>
            <a:lvl1pPr marL="0" indent="0">
              <a:buSzPct val="95000"/>
              <a:buFont typeface="Arial" panose="020B0604020202020204" pitchFamily="34" charset="0"/>
              <a:buNone/>
              <a:defRPr sz="18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23" name="Rectangle 22">
            <a:extLst>
              <a:ext uri="{FF2B5EF4-FFF2-40B4-BE49-F238E27FC236}">
                <a16:creationId xmlns:a16="http://schemas.microsoft.com/office/drawing/2014/main" id="{CA720753-9BFD-2840-9C93-FF72942ED6E3}"/>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32" name="Picture 31" descr="The University of Iowa">
            <a:extLst>
              <a:ext uri="{FF2B5EF4-FFF2-40B4-BE49-F238E27FC236}">
                <a16:creationId xmlns:a16="http://schemas.microsoft.com/office/drawing/2014/main" id="{710BB67D-293B-374F-89FC-5F2EBF9F2923}"/>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31" name="Footer Placeholder 4">
            <a:extLst>
              <a:ext uri="{FF2B5EF4-FFF2-40B4-BE49-F238E27FC236}">
                <a16:creationId xmlns:a16="http://schemas.microsoft.com/office/drawing/2014/main" id="{9EE9B966-22C9-0D4A-8DF7-FFA7CF9C9DD8}"/>
              </a:ext>
            </a:extLst>
          </p:cNvPr>
          <p:cNvSpPr>
            <a:spLocks noGrp="1"/>
          </p:cNvSpPr>
          <p:nvPr userDrawn="1">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1087178329"/>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Five Column Photo Layout">
    <p:spTree>
      <p:nvGrpSpPr>
        <p:cNvPr id="1" name=""/>
        <p:cNvGrpSpPr/>
        <p:nvPr/>
      </p:nvGrpSpPr>
      <p:grpSpPr>
        <a:xfrm>
          <a:off x="0" y="0"/>
          <a:ext cx="0" cy="0"/>
          <a:chOff x="0" y="0"/>
          <a:chExt cx="0" cy="0"/>
        </a:xfrm>
      </p:grpSpPr>
      <p:sp>
        <p:nvSpPr>
          <p:cNvPr id="37" name="Title 1">
            <a:extLst>
              <a:ext uri="{FF2B5EF4-FFF2-40B4-BE49-F238E27FC236}">
                <a16:creationId xmlns:a16="http://schemas.microsoft.com/office/drawing/2014/main" id="{8F3E476F-E407-4406-BB4F-38E54533153E}"/>
              </a:ext>
            </a:extLst>
          </p:cNvPr>
          <p:cNvSpPr>
            <a:spLocks noGrp="1"/>
          </p:cNvSpPr>
          <p:nvPr>
            <p:ph type="title"/>
          </p:nvPr>
        </p:nvSpPr>
        <p:spPr>
          <a:xfrm>
            <a:off x="952499" y="526777"/>
            <a:ext cx="10287001" cy="869089"/>
          </a:xfrm>
        </p:spPr>
        <p:txBody>
          <a:bodyPr lIns="0" tIns="0" rIns="0" bIns="0"/>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E7D57D41-E534-4387-8837-F27E5C2408BD}"/>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32" name="Picture Placeholder 3">
            <a:extLst>
              <a:ext uri="{FF2B5EF4-FFF2-40B4-BE49-F238E27FC236}">
                <a16:creationId xmlns:a16="http://schemas.microsoft.com/office/drawing/2014/main" id="{14F11A61-EE32-4596-8BBC-0626131F1E6F}"/>
              </a:ext>
            </a:extLst>
          </p:cNvPr>
          <p:cNvSpPr>
            <a:spLocks noGrp="1"/>
          </p:cNvSpPr>
          <p:nvPr>
            <p:ph type="pic" sz="quarter" idx="19"/>
          </p:nvPr>
        </p:nvSpPr>
        <p:spPr>
          <a:xfrm>
            <a:off x="952499" y="1684461"/>
            <a:ext cx="1832437" cy="1621608"/>
          </a:xfrm>
        </p:spPr>
        <p:txBody>
          <a:bodyPr/>
          <a:lstStyle>
            <a:lvl1pPr>
              <a:buNone/>
              <a:defRPr/>
            </a:lvl1pPr>
          </a:lstStyle>
          <a:p>
            <a:endParaRPr lang="en-US"/>
          </a:p>
        </p:txBody>
      </p:sp>
      <p:sp>
        <p:nvSpPr>
          <p:cNvPr id="5" name="Content Placeholder 2">
            <a:extLst>
              <a:ext uri="{FF2B5EF4-FFF2-40B4-BE49-F238E27FC236}">
                <a16:creationId xmlns:a16="http://schemas.microsoft.com/office/drawing/2014/main" id="{94F85108-BDC9-43A2-BEF1-240E666F4E03}"/>
              </a:ext>
            </a:extLst>
          </p:cNvPr>
          <p:cNvSpPr>
            <a:spLocks noGrp="1"/>
          </p:cNvSpPr>
          <p:nvPr>
            <p:ph idx="1" hasCustomPrompt="1"/>
          </p:nvPr>
        </p:nvSpPr>
        <p:spPr>
          <a:xfrm>
            <a:off x="952501" y="3545060"/>
            <a:ext cx="1826629" cy="667670"/>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14" name="Content Placeholder 2">
            <a:extLst>
              <a:ext uri="{FF2B5EF4-FFF2-40B4-BE49-F238E27FC236}">
                <a16:creationId xmlns:a16="http://schemas.microsoft.com/office/drawing/2014/main" id="{968A6427-DC92-4AE6-82DE-34A0B3A972EE}"/>
              </a:ext>
            </a:extLst>
          </p:cNvPr>
          <p:cNvSpPr>
            <a:spLocks noGrp="1"/>
          </p:cNvSpPr>
          <p:nvPr userDrawn="1">
            <p:ph idx="10" hasCustomPrompt="1"/>
          </p:nvPr>
        </p:nvSpPr>
        <p:spPr>
          <a:xfrm>
            <a:off x="952502" y="4275590"/>
            <a:ext cx="1826629"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1" name="Straight Connector 10">
            <a:extLst>
              <a:ext uri="{FF2B5EF4-FFF2-40B4-BE49-F238E27FC236}">
                <a16:creationId xmlns:a16="http://schemas.microsoft.com/office/drawing/2014/main" id="{7336E4CD-9037-4D69-A3E3-6380D9131A19}"/>
              </a:ext>
            </a:extLst>
          </p:cNvPr>
          <p:cNvCxnSpPr>
            <a:cxnSpLocks/>
          </p:cNvCxnSpPr>
          <p:nvPr userDrawn="1"/>
        </p:nvCxnSpPr>
        <p:spPr>
          <a:xfrm>
            <a:off x="29247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5" name="Picture Placeholder 3">
            <a:extLst>
              <a:ext uri="{FF2B5EF4-FFF2-40B4-BE49-F238E27FC236}">
                <a16:creationId xmlns:a16="http://schemas.microsoft.com/office/drawing/2014/main" id="{10B80E7E-3ECA-A84C-BBC2-DF9FD6DED4FD}"/>
              </a:ext>
            </a:extLst>
          </p:cNvPr>
          <p:cNvSpPr>
            <a:spLocks noGrp="1"/>
          </p:cNvSpPr>
          <p:nvPr>
            <p:ph type="pic" sz="quarter" idx="28"/>
          </p:nvPr>
        </p:nvSpPr>
        <p:spPr>
          <a:xfrm>
            <a:off x="3053442" y="1684461"/>
            <a:ext cx="1832437" cy="1621608"/>
          </a:xfrm>
        </p:spPr>
        <p:txBody>
          <a:bodyPr/>
          <a:lstStyle>
            <a:lvl1pPr>
              <a:buNone/>
              <a:defRPr/>
            </a:lvl1pPr>
          </a:lstStyle>
          <a:p>
            <a:endParaRPr lang="en-US"/>
          </a:p>
        </p:txBody>
      </p:sp>
      <p:sp>
        <p:nvSpPr>
          <p:cNvPr id="44" name="Content Placeholder 2">
            <a:extLst>
              <a:ext uri="{FF2B5EF4-FFF2-40B4-BE49-F238E27FC236}">
                <a16:creationId xmlns:a16="http://schemas.microsoft.com/office/drawing/2014/main" id="{AB9C78E2-4679-F844-BB37-D2E07B542CA3}"/>
              </a:ext>
            </a:extLst>
          </p:cNvPr>
          <p:cNvSpPr>
            <a:spLocks noGrp="1"/>
          </p:cNvSpPr>
          <p:nvPr>
            <p:ph idx="27" hasCustomPrompt="1"/>
          </p:nvPr>
        </p:nvSpPr>
        <p:spPr>
          <a:xfrm>
            <a:off x="3053444" y="3545060"/>
            <a:ext cx="1826629" cy="667670"/>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35" name="Content Placeholder 2">
            <a:extLst>
              <a:ext uri="{FF2B5EF4-FFF2-40B4-BE49-F238E27FC236}">
                <a16:creationId xmlns:a16="http://schemas.microsoft.com/office/drawing/2014/main" id="{0F3EA205-7109-BC44-BA2C-7704780449E8}"/>
              </a:ext>
            </a:extLst>
          </p:cNvPr>
          <p:cNvSpPr>
            <a:spLocks noGrp="1"/>
          </p:cNvSpPr>
          <p:nvPr>
            <p:ph idx="26" hasCustomPrompt="1"/>
          </p:nvPr>
        </p:nvSpPr>
        <p:spPr>
          <a:xfrm>
            <a:off x="3053445" y="4275590"/>
            <a:ext cx="1826629"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2" name="Straight Connector 21">
            <a:extLst>
              <a:ext uri="{FF2B5EF4-FFF2-40B4-BE49-F238E27FC236}">
                <a16:creationId xmlns:a16="http://schemas.microsoft.com/office/drawing/2014/main" id="{CEF932C4-F1C3-47F2-84B8-FEC885C1843C}"/>
              </a:ext>
            </a:extLst>
          </p:cNvPr>
          <p:cNvCxnSpPr>
            <a:cxnSpLocks/>
          </p:cNvCxnSpPr>
          <p:nvPr userDrawn="1"/>
        </p:nvCxnSpPr>
        <p:spPr>
          <a:xfrm>
            <a:off x="5036631" y="1686759"/>
            <a:ext cx="0" cy="4256842"/>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48" name="Picture Placeholder 3">
            <a:extLst>
              <a:ext uri="{FF2B5EF4-FFF2-40B4-BE49-F238E27FC236}">
                <a16:creationId xmlns:a16="http://schemas.microsoft.com/office/drawing/2014/main" id="{4EF24A51-2D82-AA40-8405-8CFEC6F5CB5D}"/>
              </a:ext>
            </a:extLst>
          </p:cNvPr>
          <p:cNvSpPr>
            <a:spLocks noGrp="1"/>
          </p:cNvSpPr>
          <p:nvPr>
            <p:ph type="pic" sz="quarter" idx="31"/>
          </p:nvPr>
        </p:nvSpPr>
        <p:spPr>
          <a:xfrm>
            <a:off x="5187042" y="1684461"/>
            <a:ext cx="1832437" cy="1621608"/>
          </a:xfrm>
        </p:spPr>
        <p:txBody>
          <a:bodyPr/>
          <a:lstStyle>
            <a:lvl1pPr>
              <a:buNone/>
              <a:defRPr/>
            </a:lvl1pPr>
          </a:lstStyle>
          <a:p>
            <a:endParaRPr lang="en-US"/>
          </a:p>
        </p:txBody>
      </p:sp>
      <p:sp>
        <p:nvSpPr>
          <p:cNvPr id="47" name="Content Placeholder 2">
            <a:extLst>
              <a:ext uri="{FF2B5EF4-FFF2-40B4-BE49-F238E27FC236}">
                <a16:creationId xmlns:a16="http://schemas.microsoft.com/office/drawing/2014/main" id="{90D707E7-5635-444F-BB41-10E2268CC099}"/>
              </a:ext>
            </a:extLst>
          </p:cNvPr>
          <p:cNvSpPr>
            <a:spLocks noGrp="1"/>
          </p:cNvSpPr>
          <p:nvPr>
            <p:ph idx="30" hasCustomPrompt="1"/>
          </p:nvPr>
        </p:nvSpPr>
        <p:spPr>
          <a:xfrm>
            <a:off x="5187044" y="3545060"/>
            <a:ext cx="1826629" cy="667670"/>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46" name="Content Placeholder 2">
            <a:extLst>
              <a:ext uri="{FF2B5EF4-FFF2-40B4-BE49-F238E27FC236}">
                <a16:creationId xmlns:a16="http://schemas.microsoft.com/office/drawing/2014/main" id="{4340EF3F-9B6C-B54B-94AD-7275543213B0}"/>
              </a:ext>
            </a:extLst>
          </p:cNvPr>
          <p:cNvSpPr>
            <a:spLocks noGrp="1"/>
          </p:cNvSpPr>
          <p:nvPr>
            <p:ph idx="29" hasCustomPrompt="1"/>
          </p:nvPr>
        </p:nvSpPr>
        <p:spPr>
          <a:xfrm>
            <a:off x="5187045" y="4275590"/>
            <a:ext cx="1826629"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12" name="Straight Connector 11">
            <a:extLst>
              <a:ext uri="{FF2B5EF4-FFF2-40B4-BE49-F238E27FC236}">
                <a16:creationId xmlns:a16="http://schemas.microsoft.com/office/drawing/2014/main" id="{3CA77083-F133-420F-93AD-77761878E852}"/>
              </a:ext>
            </a:extLst>
          </p:cNvPr>
          <p:cNvCxnSpPr>
            <a:cxnSpLocks/>
          </p:cNvCxnSpPr>
          <p:nvPr userDrawn="1"/>
        </p:nvCxnSpPr>
        <p:spPr>
          <a:xfrm>
            <a:off x="714848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1" name="Picture Placeholder 3">
            <a:extLst>
              <a:ext uri="{FF2B5EF4-FFF2-40B4-BE49-F238E27FC236}">
                <a16:creationId xmlns:a16="http://schemas.microsoft.com/office/drawing/2014/main" id="{4D703A3B-87F3-AE45-90D2-795F9DA88577}"/>
              </a:ext>
            </a:extLst>
          </p:cNvPr>
          <p:cNvSpPr>
            <a:spLocks noGrp="1"/>
          </p:cNvSpPr>
          <p:nvPr>
            <p:ph type="pic" sz="quarter" idx="34"/>
          </p:nvPr>
        </p:nvSpPr>
        <p:spPr>
          <a:xfrm>
            <a:off x="7266213" y="1684461"/>
            <a:ext cx="1832437" cy="1621608"/>
          </a:xfrm>
        </p:spPr>
        <p:txBody>
          <a:bodyPr/>
          <a:lstStyle>
            <a:lvl1pPr>
              <a:buNone/>
              <a:defRPr/>
            </a:lvl1pPr>
          </a:lstStyle>
          <a:p>
            <a:endParaRPr lang="en-US"/>
          </a:p>
        </p:txBody>
      </p:sp>
      <p:sp>
        <p:nvSpPr>
          <p:cNvPr id="50" name="Content Placeholder 2">
            <a:extLst>
              <a:ext uri="{FF2B5EF4-FFF2-40B4-BE49-F238E27FC236}">
                <a16:creationId xmlns:a16="http://schemas.microsoft.com/office/drawing/2014/main" id="{5C95157B-C7FC-864F-A9C2-08E02E26EE07}"/>
              </a:ext>
            </a:extLst>
          </p:cNvPr>
          <p:cNvSpPr>
            <a:spLocks noGrp="1"/>
          </p:cNvSpPr>
          <p:nvPr>
            <p:ph idx="33" hasCustomPrompt="1"/>
          </p:nvPr>
        </p:nvSpPr>
        <p:spPr>
          <a:xfrm>
            <a:off x="7266215" y="3545060"/>
            <a:ext cx="1826629" cy="667670"/>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49" name="Content Placeholder 2">
            <a:extLst>
              <a:ext uri="{FF2B5EF4-FFF2-40B4-BE49-F238E27FC236}">
                <a16:creationId xmlns:a16="http://schemas.microsoft.com/office/drawing/2014/main" id="{71E05108-E0DC-6947-A186-EA5436079AAF}"/>
              </a:ext>
            </a:extLst>
          </p:cNvPr>
          <p:cNvSpPr>
            <a:spLocks noGrp="1"/>
          </p:cNvSpPr>
          <p:nvPr>
            <p:ph idx="32" hasCustomPrompt="1"/>
          </p:nvPr>
        </p:nvSpPr>
        <p:spPr>
          <a:xfrm>
            <a:off x="7266216" y="4275590"/>
            <a:ext cx="1826629"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cxnSp>
        <p:nvCxnSpPr>
          <p:cNvPr id="23" name="Straight Connector 22">
            <a:extLst>
              <a:ext uri="{FF2B5EF4-FFF2-40B4-BE49-F238E27FC236}">
                <a16:creationId xmlns:a16="http://schemas.microsoft.com/office/drawing/2014/main" id="{55F5ADDF-F780-4384-87F4-30070C81BB29}"/>
              </a:ext>
            </a:extLst>
          </p:cNvPr>
          <p:cNvCxnSpPr>
            <a:cxnSpLocks/>
          </p:cNvCxnSpPr>
          <p:nvPr userDrawn="1"/>
        </p:nvCxnSpPr>
        <p:spPr>
          <a:xfrm>
            <a:off x="9260331" y="1686759"/>
            <a:ext cx="0" cy="4256841"/>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54" name="Picture Placeholder 3">
            <a:extLst>
              <a:ext uri="{FF2B5EF4-FFF2-40B4-BE49-F238E27FC236}">
                <a16:creationId xmlns:a16="http://schemas.microsoft.com/office/drawing/2014/main" id="{E90B3032-DDF8-0446-8BB7-81565519E036}"/>
              </a:ext>
            </a:extLst>
          </p:cNvPr>
          <p:cNvSpPr>
            <a:spLocks noGrp="1"/>
          </p:cNvSpPr>
          <p:nvPr>
            <p:ph type="pic" sz="quarter" idx="37"/>
          </p:nvPr>
        </p:nvSpPr>
        <p:spPr>
          <a:xfrm>
            <a:off x="9410699" y="1684461"/>
            <a:ext cx="1832437" cy="1621608"/>
          </a:xfrm>
        </p:spPr>
        <p:txBody>
          <a:bodyPr/>
          <a:lstStyle>
            <a:lvl1pPr>
              <a:buNone/>
              <a:defRPr/>
            </a:lvl1pPr>
          </a:lstStyle>
          <a:p>
            <a:endParaRPr lang="en-US"/>
          </a:p>
        </p:txBody>
      </p:sp>
      <p:sp>
        <p:nvSpPr>
          <p:cNvPr id="53" name="Content Placeholder 2">
            <a:extLst>
              <a:ext uri="{FF2B5EF4-FFF2-40B4-BE49-F238E27FC236}">
                <a16:creationId xmlns:a16="http://schemas.microsoft.com/office/drawing/2014/main" id="{724287DA-FEAD-6E4A-83EC-B59516E2386C}"/>
              </a:ext>
            </a:extLst>
          </p:cNvPr>
          <p:cNvSpPr>
            <a:spLocks noGrp="1"/>
          </p:cNvSpPr>
          <p:nvPr>
            <p:ph idx="36" hasCustomPrompt="1"/>
          </p:nvPr>
        </p:nvSpPr>
        <p:spPr>
          <a:xfrm>
            <a:off x="9410701" y="3545060"/>
            <a:ext cx="1826629" cy="675110"/>
          </a:xfrm>
        </p:spPr>
        <p:txBody>
          <a:bodyPr lIns="0" tIns="0" rIns="0" bIns="0">
            <a:normAutofit/>
          </a:bodyPr>
          <a:lstStyle>
            <a:lvl1pPr marL="0" indent="0">
              <a:buSzPct val="95000"/>
              <a:buFont typeface="Arial" panose="020B0604020202020204" pitchFamily="34" charset="0"/>
              <a:buNone/>
              <a:defRPr sz="2000" b="1">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header</a:t>
            </a:r>
          </a:p>
        </p:txBody>
      </p:sp>
      <p:sp>
        <p:nvSpPr>
          <p:cNvPr id="52" name="Content Placeholder 2">
            <a:extLst>
              <a:ext uri="{FF2B5EF4-FFF2-40B4-BE49-F238E27FC236}">
                <a16:creationId xmlns:a16="http://schemas.microsoft.com/office/drawing/2014/main" id="{4FC143B3-231A-2B46-ABBF-7F6B6BBF4596}"/>
              </a:ext>
            </a:extLst>
          </p:cNvPr>
          <p:cNvSpPr>
            <a:spLocks noGrp="1"/>
          </p:cNvSpPr>
          <p:nvPr>
            <p:ph idx="35" hasCustomPrompt="1"/>
          </p:nvPr>
        </p:nvSpPr>
        <p:spPr>
          <a:xfrm>
            <a:off x="9410702" y="4275590"/>
            <a:ext cx="1826629" cy="1408470"/>
          </a:xfrm>
        </p:spPr>
        <p:txBody>
          <a:bodyPr lIns="0" tIns="0" rIns="0" bIns="0">
            <a:normAutofit/>
          </a:bodyPr>
          <a:lstStyle>
            <a:lvl1pPr marL="0" indent="0">
              <a:buSzPct val="95000"/>
              <a:buFont typeface="Arial" panose="020B0604020202020204" pitchFamily="34" charset="0"/>
              <a:buNone/>
              <a:defRPr sz="1600" b="0">
                <a:latin typeface="Roboto" panose="02000000000000000000" pitchFamily="2" charset="0"/>
                <a:ea typeface="Roboto" panose="02000000000000000000" pitchFamily="2" charset="0"/>
              </a:defRPr>
            </a:lvl1pPr>
            <a:lvl2pPr marL="4572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2pPr>
            <a:lvl3pPr marL="9144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3pPr>
            <a:lvl4pPr marL="13716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4pPr>
            <a:lvl5pPr marL="1828800" indent="0">
              <a:buClr>
                <a:schemeClr val="tx2"/>
              </a:buClr>
              <a:buSzPct val="100000"/>
              <a:buFont typeface="Arial" panose="020B0604020202020204" pitchFamily="34" charset="0"/>
              <a:buNone/>
              <a:defRPr>
                <a:latin typeface="Roboto" panose="02000000000000000000" pitchFamily="2" charset="0"/>
                <a:ea typeface="Roboto" panose="02000000000000000000" pitchFamily="2" charset="0"/>
              </a:defRPr>
            </a:lvl5pPr>
          </a:lstStyle>
          <a:p>
            <a:pPr lvl="0"/>
            <a:r>
              <a:rPr lang="en-US"/>
              <a:t>Click to edit column text</a:t>
            </a:r>
          </a:p>
        </p:txBody>
      </p:sp>
      <p:sp>
        <p:nvSpPr>
          <p:cNvPr id="36" name="Rectangle 35">
            <a:extLst>
              <a:ext uri="{FF2B5EF4-FFF2-40B4-BE49-F238E27FC236}">
                <a16:creationId xmlns:a16="http://schemas.microsoft.com/office/drawing/2014/main" id="{8A4E17D8-CAFF-0E47-97EF-4D4BC59FFC70}"/>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43" name="Picture 42" descr="The University of Iowa">
            <a:extLst>
              <a:ext uri="{FF2B5EF4-FFF2-40B4-BE49-F238E27FC236}">
                <a16:creationId xmlns:a16="http://schemas.microsoft.com/office/drawing/2014/main" id="{924E35CA-EA2E-084A-B4D2-736FEA8C0DDC}"/>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38" name="Footer Placeholder 4">
            <a:extLst>
              <a:ext uri="{FF2B5EF4-FFF2-40B4-BE49-F238E27FC236}">
                <a16:creationId xmlns:a16="http://schemas.microsoft.com/office/drawing/2014/main" id="{D752B61A-80FF-1049-8A33-5614EE9DC804}"/>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2909889058"/>
      </p:ext>
    </p:extLst>
  </p:cSld>
  <p:clrMapOvr>
    <a:masterClrMapping/>
  </p:clrMapOvr>
  <p:extLst>
    <p:ext uri="{DCECCB84-F9BA-43D5-87BE-67443E8EF086}">
      <p15:sldGuideLst xmlns:p15="http://schemas.microsoft.com/office/powerpoint/2012/main">
        <p15:guide id="1" orient="horz" pos="2400">
          <p15:clr>
            <a:srgbClr val="FBAE40"/>
          </p15:clr>
        </p15:guide>
        <p15:guide id="2" pos="598">
          <p15:clr>
            <a:srgbClr val="FBAE40"/>
          </p15:clr>
        </p15:guide>
        <p15:guide id="3" pos="7080">
          <p15:clr>
            <a:srgbClr val="FBAE40"/>
          </p15:clr>
        </p15:guide>
        <p15:guide id="4" pos="3840">
          <p15:clr>
            <a:srgbClr val="FBAE40"/>
          </p15:clr>
        </p15:guide>
        <p15:guide id="5" orient="horz" pos="1054">
          <p15:clr>
            <a:srgbClr val="FBAE40"/>
          </p15:clr>
        </p15:guide>
        <p15:guide id="6" orient="horz" pos="3744">
          <p15:clr>
            <a:srgbClr val="FBAE40"/>
          </p15:clr>
        </p15:guide>
        <p15:guide id="7" orient="horz" pos="697">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Bullet Slide - Photo">
    <p:spTree>
      <p:nvGrpSpPr>
        <p:cNvPr id="1" name=""/>
        <p:cNvGrpSpPr/>
        <p:nvPr/>
      </p:nvGrpSpPr>
      <p:grpSpPr>
        <a:xfrm>
          <a:off x="0" y="0"/>
          <a:ext cx="0" cy="0"/>
          <a:chOff x="0" y="0"/>
          <a:chExt cx="0" cy="0"/>
        </a:xfrm>
      </p:grpSpPr>
      <p:sp>
        <p:nvSpPr>
          <p:cNvPr id="17" name="Title 20">
            <a:extLst>
              <a:ext uri="{FF2B5EF4-FFF2-40B4-BE49-F238E27FC236}">
                <a16:creationId xmlns:a16="http://schemas.microsoft.com/office/drawing/2014/main" id="{2BA8F287-92C7-4FFD-A7E9-45864F8E91A4}"/>
              </a:ext>
            </a:extLst>
          </p:cNvPr>
          <p:cNvSpPr>
            <a:spLocks noGrp="1"/>
          </p:cNvSpPr>
          <p:nvPr>
            <p:ph type="title" hasCustomPrompt="1"/>
          </p:nvPr>
        </p:nvSpPr>
        <p:spPr>
          <a:xfrm>
            <a:off x="949325" y="498296"/>
            <a:ext cx="5260975" cy="896116"/>
          </a:xfrm>
        </p:spPr>
        <p:txBody>
          <a:bodyPr/>
          <a:lstStyle>
            <a:lvl1pPr>
              <a:defRPr/>
            </a:lvl1pPr>
          </a:lstStyle>
          <a:p>
            <a:r>
              <a:rPr lang="en-US"/>
              <a:t>Click to edit Title</a:t>
            </a:r>
          </a:p>
        </p:txBody>
      </p:sp>
      <p:cxnSp>
        <p:nvCxnSpPr>
          <p:cNvPr id="16" name="Straight Connector 15">
            <a:extLst>
              <a:ext uri="{FF2B5EF4-FFF2-40B4-BE49-F238E27FC236}">
                <a16:creationId xmlns:a16="http://schemas.microsoft.com/office/drawing/2014/main" id="{0F31F03A-71CF-475D-8A3C-99FC106D73E8}"/>
              </a:ext>
            </a:extLst>
          </p:cNvPr>
          <p:cNvCxnSpPr>
            <a:cxnSpLocks/>
          </p:cNvCxnSpPr>
          <p:nvPr userDrawn="1"/>
        </p:nvCxnSpPr>
        <p:spPr>
          <a:xfrm>
            <a:off x="952498"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47404DB8-B6AC-4389-8E6E-A115840D1D74}"/>
              </a:ext>
            </a:extLst>
          </p:cNvPr>
          <p:cNvSpPr>
            <a:spLocks noGrp="1"/>
          </p:cNvSpPr>
          <p:nvPr>
            <p:ph idx="1"/>
          </p:nvPr>
        </p:nvSpPr>
        <p:spPr>
          <a:xfrm>
            <a:off x="952499" y="1686757"/>
            <a:ext cx="5257801" cy="4256843"/>
          </a:xfrm>
        </p:spPr>
        <p:txBody>
          <a:bodyPr lIns="0" tIns="0" rIns="0" bIns="0"/>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2pPr>
            <a:lvl3pPr marL="11430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3pPr>
            <a:lvl4pPr marL="1600200" indent="-228600">
              <a:buClr>
                <a:schemeClr val="tx2"/>
              </a:buClr>
              <a:buSzPct val="100000"/>
              <a:buFont typeface="Roboto" panose="02000000000000000000" pitchFamily="2" charset="0"/>
              <a:buChar char="―"/>
              <a:defRPr>
                <a:latin typeface="Roboto" panose="02000000000000000000" pitchFamily="2" charset="0"/>
                <a:ea typeface="Roboto" panose="02000000000000000000" pitchFamily="2" charset="0"/>
              </a:defRPr>
            </a:lvl4pPr>
            <a:lvl5pPr marL="2057400" indent="-228600">
              <a:buClr>
                <a:schemeClr val="tx2"/>
              </a:buClr>
              <a:buSzPct val="100000"/>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E42EEDE3-0B18-E049-BE23-974E50C72979}"/>
              </a:ext>
            </a:extLst>
          </p:cNvPr>
          <p:cNvSpPr>
            <a:spLocks noGrp="1"/>
          </p:cNvSpPr>
          <p:nvPr>
            <p:ph type="pic" sz="quarter" idx="11"/>
          </p:nvPr>
        </p:nvSpPr>
        <p:spPr>
          <a:xfrm>
            <a:off x="7171534" y="0"/>
            <a:ext cx="5029200" cy="6389511"/>
          </a:xfrm>
          <a:prstGeom prst="rect">
            <a:avLst/>
          </a:prstGeom>
        </p:spPr>
        <p:txBody>
          <a:bodyPr anchor="ctr" anchorCtr="0"/>
          <a:lstStyle>
            <a:lvl1pPr marL="0" indent="0" algn="ctr">
              <a:buNone/>
              <a:defRPr b="0" i="0">
                <a:solidFill>
                  <a:schemeClr val="accent3"/>
                </a:solidFill>
                <a:latin typeface="Arial" panose="020B0604020202020204" pitchFamily="34" charset="0"/>
              </a:defRPr>
            </a:lvl1pPr>
          </a:lstStyle>
          <a:p>
            <a:r>
              <a:rPr lang="en-US"/>
              <a:t>Click icon to add picture</a:t>
            </a:r>
          </a:p>
        </p:txBody>
      </p:sp>
      <p:sp>
        <p:nvSpPr>
          <p:cNvPr id="9" name="Rectangle 8">
            <a:extLst>
              <a:ext uri="{FF2B5EF4-FFF2-40B4-BE49-F238E27FC236}">
                <a16:creationId xmlns:a16="http://schemas.microsoft.com/office/drawing/2014/main" id="{7420F7CB-393D-BF45-B52D-542FDDEFCAFF}"/>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2" name="Picture 11" descr="The University of Iowa">
            <a:extLst>
              <a:ext uri="{FF2B5EF4-FFF2-40B4-BE49-F238E27FC236}">
                <a16:creationId xmlns:a16="http://schemas.microsoft.com/office/drawing/2014/main" id="{9CE5618D-3613-E04D-A815-ED9A2C5AA3C5}"/>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1" name="Footer Placeholder 4">
            <a:extLst>
              <a:ext uri="{FF2B5EF4-FFF2-40B4-BE49-F238E27FC236}">
                <a16:creationId xmlns:a16="http://schemas.microsoft.com/office/drawing/2014/main" id="{C35C85E8-314E-3E45-BB26-1A95C606F050}"/>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1205570730"/>
      </p:ext>
    </p:extLst>
  </p:cSld>
  <p:clrMapOvr>
    <a:masterClrMapping/>
  </p:clrMapOvr>
  <p:extLst>
    <p:ext uri="{DCECCB84-F9BA-43D5-87BE-67443E8EF086}">
      <p15:sldGuideLst xmlns:p15="http://schemas.microsoft.com/office/powerpoint/2012/main">
        <p15:guide id="1" orient="horz" pos="3744">
          <p15:clr>
            <a:srgbClr val="FBAE40"/>
          </p15:clr>
        </p15:guide>
        <p15:guide id="2" pos="3912">
          <p15:clr>
            <a:srgbClr val="FBAE40"/>
          </p15:clr>
        </p15:guide>
        <p15:guide id="3" pos="600">
          <p15:clr>
            <a:srgbClr val="FBAE40"/>
          </p15:clr>
        </p15:guide>
        <p15:guide id="4" orient="horz" pos="1056">
          <p15:clr>
            <a:srgbClr val="FBAE40"/>
          </p15:clr>
        </p15:guide>
        <p15:guide id="6" orient="horz" pos="697">
          <p15:clr>
            <a:srgbClr val="FBAE40"/>
          </p15:clr>
        </p15:guide>
        <p15:guide id="7" orient="horz" pos="240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ullet Slide - Photo Collage">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7524483D-CFE3-E34D-BB74-CEDD541765E2}"/>
              </a:ext>
            </a:extLst>
          </p:cNvPr>
          <p:cNvSpPr>
            <a:spLocks noGrp="1"/>
          </p:cNvSpPr>
          <p:nvPr>
            <p:ph type="title"/>
          </p:nvPr>
        </p:nvSpPr>
        <p:spPr>
          <a:xfrm>
            <a:off x="952499" y="365125"/>
            <a:ext cx="5254505" cy="1331865"/>
          </a:xfrm>
        </p:spPr>
        <p:txBody>
          <a:bodyPr/>
          <a:lstStyle>
            <a:lvl1pPr>
              <a:defRPr>
                <a:latin typeface="Roboto" panose="02000000000000000000" pitchFamily="2" charset="0"/>
                <a:ea typeface="Roboto" panose="02000000000000000000" pitchFamily="2" charset="0"/>
              </a:defRPr>
            </a:lvl1pPr>
          </a:lstStyle>
          <a:p>
            <a:r>
              <a:rPr lang="en-US"/>
              <a:t>Click to edit Master title style</a:t>
            </a:r>
          </a:p>
        </p:txBody>
      </p:sp>
      <p:cxnSp>
        <p:nvCxnSpPr>
          <p:cNvPr id="17" name="Straight Connector 16">
            <a:extLst>
              <a:ext uri="{FF2B5EF4-FFF2-40B4-BE49-F238E27FC236}">
                <a16:creationId xmlns:a16="http://schemas.microsoft.com/office/drawing/2014/main" id="{EB28F420-DDD1-5E4A-9513-EAE252D759FE}"/>
              </a:ext>
            </a:extLst>
          </p:cNvPr>
          <p:cNvCxnSpPr>
            <a:cxnSpLocks/>
          </p:cNvCxnSpPr>
          <p:nvPr userDrawn="1"/>
        </p:nvCxnSpPr>
        <p:spPr>
          <a:xfrm>
            <a:off x="952500" y="17340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8" name="Content Placeholder 2">
            <a:extLst>
              <a:ext uri="{FF2B5EF4-FFF2-40B4-BE49-F238E27FC236}">
                <a16:creationId xmlns:a16="http://schemas.microsoft.com/office/drawing/2014/main" id="{65D1D7B4-E242-C142-8F5F-F3301CC02498}"/>
              </a:ext>
            </a:extLst>
          </p:cNvPr>
          <p:cNvSpPr>
            <a:spLocks noGrp="1"/>
          </p:cNvSpPr>
          <p:nvPr>
            <p:ph idx="1"/>
          </p:nvPr>
        </p:nvSpPr>
        <p:spPr>
          <a:xfrm>
            <a:off x="952499" y="1962386"/>
            <a:ext cx="5266450" cy="3981214"/>
          </a:xfrm>
        </p:spPr>
        <p:txBody>
          <a:bodyPr/>
          <a:lstStyle>
            <a:lvl1pPr marL="228600" indent="-228600">
              <a:buClr>
                <a:schemeClr val="tx2"/>
              </a:buClr>
              <a:buSzPct val="95000"/>
              <a:buFont typeface="Arial" panose="020B0604020202020204" pitchFamily="34" charset="0"/>
              <a:buChar char="•"/>
              <a:defRPr>
                <a:latin typeface="Roboto" panose="02000000000000000000" pitchFamily="2" charset="0"/>
                <a:ea typeface="Roboto" panose="02000000000000000000" pitchFamily="2" charset="0"/>
              </a:defRPr>
            </a:lvl1pPr>
            <a:lvl2pPr marL="685800" indent="-228600">
              <a:buClr>
                <a:schemeClr val="tx2"/>
              </a:buClr>
              <a:buFont typeface="Roboto" panose="02000000000000000000" pitchFamily="2" charset="0"/>
              <a:buChar char="–"/>
              <a:defRPr>
                <a:latin typeface="Roboto" panose="02000000000000000000" pitchFamily="2" charset="0"/>
                <a:ea typeface="Roboto" panose="02000000000000000000" pitchFamily="2" charset="0"/>
              </a:defRPr>
            </a:lvl2pPr>
            <a:lvl3pPr>
              <a:buClr>
                <a:schemeClr val="tx2"/>
              </a:buClr>
              <a:defRPr>
                <a:latin typeface="Roboto" panose="02000000000000000000" pitchFamily="2" charset="0"/>
                <a:ea typeface="Roboto" panose="02000000000000000000" pitchFamily="2" charset="0"/>
              </a:defRPr>
            </a:lvl3pPr>
            <a:lvl4pPr marL="1600200" indent="-228600">
              <a:buClr>
                <a:schemeClr val="tx2"/>
              </a:buClr>
              <a:buFont typeface="Arial" panose="020B0604020202020204" pitchFamily="34" charset="0"/>
              <a:buChar char="‒"/>
              <a:defRPr>
                <a:latin typeface="Roboto" panose="02000000000000000000" pitchFamily="2" charset="0"/>
                <a:ea typeface="Roboto" panose="02000000000000000000" pitchFamily="2" charset="0"/>
              </a:defRPr>
            </a:lvl4pPr>
            <a:lvl5pPr marL="2057400" indent="-228600">
              <a:buClr>
                <a:schemeClr val="tx2"/>
              </a:buClr>
              <a:buFont typeface="Arial" panose="020B0604020202020204" pitchFamily="34" charset="0"/>
              <a:buChar char="•"/>
              <a:defRPr>
                <a:latin typeface="Roboto" panose="02000000000000000000" pitchFamily="2" charset="0"/>
                <a:ea typeface="Roboto" panose="02000000000000000000" pitchFamily="2"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Picture Placeholder 4">
            <a:extLst>
              <a:ext uri="{FF2B5EF4-FFF2-40B4-BE49-F238E27FC236}">
                <a16:creationId xmlns:a16="http://schemas.microsoft.com/office/drawing/2014/main" id="{04FCC643-718F-7645-8F8D-0BFC94D0506B}"/>
              </a:ext>
            </a:extLst>
          </p:cNvPr>
          <p:cNvSpPr>
            <a:spLocks noGrp="1"/>
          </p:cNvSpPr>
          <p:nvPr>
            <p:ph type="pic" sz="quarter" idx="14"/>
          </p:nvPr>
        </p:nvSpPr>
        <p:spPr>
          <a:xfrm>
            <a:off x="7159502"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p>
        </p:txBody>
      </p:sp>
      <p:sp>
        <p:nvSpPr>
          <p:cNvPr id="9" name="Picture Placeholder 4">
            <a:extLst>
              <a:ext uri="{FF2B5EF4-FFF2-40B4-BE49-F238E27FC236}">
                <a16:creationId xmlns:a16="http://schemas.microsoft.com/office/drawing/2014/main" id="{41C31617-CC11-4C42-B6D0-164DF6AFBF41}"/>
              </a:ext>
            </a:extLst>
          </p:cNvPr>
          <p:cNvSpPr>
            <a:spLocks noGrp="1"/>
          </p:cNvSpPr>
          <p:nvPr>
            <p:ph type="pic" sz="quarter" idx="15"/>
          </p:nvPr>
        </p:nvSpPr>
        <p:spPr>
          <a:xfrm>
            <a:off x="9713630" y="0"/>
            <a:ext cx="2483404" cy="3191425"/>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Click icon to add picture</a:t>
            </a:r>
          </a:p>
        </p:txBody>
      </p:sp>
      <p:sp>
        <p:nvSpPr>
          <p:cNvPr id="6" name="Picture Placeholder 4">
            <a:extLst>
              <a:ext uri="{FF2B5EF4-FFF2-40B4-BE49-F238E27FC236}">
                <a16:creationId xmlns:a16="http://schemas.microsoft.com/office/drawing/2014/main" id="{3E5CE386-BEFE-FE49-A675-D93BEDF680BC}"/>
              </a:ext>
            </a:extLst>
          </p:cNvPr>
          <p:cNvSpPr>
            <a:spLocks noGrp="1"/>
          </p:cNvSpPr>
          <p:nvPr>
            <p:ph type="pic" sz="quarter" idx="11" hasCustomPrompt="1"/>
          </p:nvPr>
        </p:nvSpPr>
        <p:spPr>
          <a:xfrm>
            <a:off x="7159502" y="3260862"/>
            <a:ext cx="5032499" cy="3128649"/>
          </a:xfrm>
          <a:prstGeom prst="rect">
            <a:avLst/>
          </a:prstGeom>
        </p:spPr>
        <p:txBody>
          <a:bodyPr anchor="ctr" anchorCtr="0"/>
          <a:lstStyle>
            <a:lvl1pPr marL="0" indent="0" algn="ctr">
              <a:buNone/>
              <a:defRPr b="0" i="0">
                <a:solidFill>
                  <a:schemeClr val="accent3"/>
                </a:solidFill>
                <a:latin typeface="Arial" panose="020B0604020202020204" pitchFamily="34" charset="0"/>
                <a:cs typeface="Arial" panose="020B0604020202020204" pitchFamily="34" charset="0"/>
              </a:defRPr>
            </a:lvl1pPr>
          </a:lstStyle>
          <a:p>
            <a:r>
              <a:rPr lang="en-US"/>
              <a:t> Click icon to add picture </a:t>
            </a:r>
          </a:p>
        </p:txBody>
      </p:sp>
      <p:sp>
        <p:nvSpPr>
          <p:cNvPr id="11" name="Rectangle 10">
            <a:extLst>
              <a:ext uri="{FF2B5EF4-FFF2-40B4-BE49-F238E27FC236}">
                <a16:creationId xmlns:a16="http://schemas.microsoft.com/office/drawing/2014/main" id="{BC24DFA0-3257-B044-87EF-16154359E2FC}"/>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9" name="Picture 18" descr="The University of Iowa">
            <a:extLst>
              <a:ext uri="{FF2B5EF4-FFF2-40B4-BE49-F238E27FC236}">
                <a16:creationId xmlns:a16="http://schemas.microsoft.com/office/drawing/2014/main" id="{87382191-DF4D-7341-915C-9C1044535279}"/>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5" name="Footer Placeholder 4">
            <a:extLst>
              <a:ext uri="{FF2B5EF4-FFF2-40B4-BE49-F238E27FC236}">
                <a16:creationId xmlns:a16="http://schemas.microsoft.com/office/drawing/2014/main" id="{E21405B1-B61E-0943-909C-EFA16B5EE486}"/>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1888647124"/>
      </p:ext>
    </p:extLst>
  </p:cSld>
  <p:clrMapOvr>
    <a:masterClrMapping/>
  </p:clrMapOvr>
  <p:extLst>
    <p:ext uri="{DCECCB84-F9BA-43D5-87BE-67443E8EF086}">
      <p15:sldGuideLst xmlns:p15="http://schemas.microsoft.com/office/powerpoint/2012/main">
        <p15:guide id="1" orient="horz" pos="3744">
          <p15:clr>
            <a:srgbClr val="FBAE40"/>
          </p15:clr>
        </p15:guide>
        <p15:guide id="2" pos="3926">
          <p15:clr>
            <a:srgbClr val="FBAE40"/>
          </p15:clr>
        </p15:guide>
        <p15:guide id="3" pos="600">
          <p15:clr>
            <a:srgbClr val="FBAE40"/>
          </p15:clr>
        </p15:guide>
        <p15:guide id="4" orient="horz" pos="2400">
          <p15:clr>
            <a:srgbClr val="FBAE4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AAEF4-B950-814D-A811-CD17BDDF049C}"/>
              </a:ext>
            </a:extLst>
          </p:cNvPr>
          <p:cNvSpPr>
            <a:spLocks noGrp="1"/>
          </p:cNvSpPr>
          <p:nvPr>
            <p:ph type="title"/>
          </p:nvPr>
        </p:nvSpPr>
        <p:spPr>
          <a:xfrm>
            <a:off x="949325" y="494273"/>
            <a:ext cx="10290175" cy="869089"/>
          </a:xfrm>
        </p:spPr>
        <p:txBody>
          <a:bodyPr lIns="0" tIns="0" rIns="0" bIns="0"/>
          <a:lstStyle/>
          <a:p>
            <a:r>
              <a:rPr lang="en-US"/>
              <a:t>Click to edit Master title style</a:t>
            </a:r>
          </a:p>
        </p:txBody>
      </p:sp>
      <p:cxnSp>
        <p:nvCxnSpPr>
          <p:cNvPr id="8" name="Straight Connector 7">
            <a:extLst>
              <a:ext uri="{FF2B5EF4-FFF2-40B4-BE49-F238E27FC236}">
                <a16:creationId xmlns:a16="http://schemas.microsoft.com/office/drawing/2014/main" id="{CBB5BDD8-8221-F040-8AE0-3F33C4E24CA0}"/>
              </a:ext>
            </a:extLst>
          </p:cNvPr>
          <p:cNvCxnSpPr>
            <a:cxnSpLocks/>
          </p:cNvCxnSpPr>
          <p:nvPr userDrawn="1"/>
        </p:nvCxnSpPr>
        <p:spPr>
          <a:xfrm>
            <a:off x="949325" y="1363362"/>
            <a:ext cx="768531" cy="0"/>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5" name="Chart Placeholder 4">
            <a:extLst>
              <a:ext uri="{FF2B5EF4-FFF2-40B4-BE49-F238E27FC236}">
                <a16:creationId xmlns:a16="http://schemas.microsoft.com/office/drawing/2014/main" id="{DF1F65E7-1CB7-3D42-91A9-88DA4E58EB0E}"/>
              </a:ext>
            </a:extLst>
          </p:cNvPr>
          <p:cNvSpPr>
            <a:spLocks noGrp="1"/>
          </p:cNvSpPr>
          <p:nvPr>
            <p:ph type="chart" sz="quarter" idx="10"/>
          </p:nvPr>
        </p:nvSpPr>
        <p:spPr>
          <a:xfrm>
            <a:off x="949325" y="1570038"/>
            <a:ext cx="10290175" cy="4114800"/>
          </a:xfrm>
        </p:spPr>
        <p:txBody>
          <a:bodyPr lIns="0" tIns="0" rIns="0" bIns="0"/>
          <a:lstStyle/>
          <a:p>
            <a:endParaRPr lang="en-US"/>
          </a:p>
        </p:txBody>
      </p:sp>
      <p:sp>
        <p:nvSpPr>
          <p:cNvPr id="12" name="Rectangle 11">
            <a:extLst>
              <a:ext uri="{FF2B5EF4-FFF2-40B4-BE49-F238E27FC236}">
                <a16:creationId xmlns:a16="http://schemas.microsoft.com/office/drawing/2014/main" id="{1F56D074-0631-F846-A2A3-4A39FEAEFDD7}"/>
              </a:ext>
            </a:extLst>
          </p:cNvPr>
          <p:cNvSpPr/>
          <p:nvPr userDrawn="1"/>
        </p:nvSpPr>
        <p:spPr>
          <a:xfrm>
            <a:off x="0" y="6389511"/>
            <a:ext cx="12192000" cy="46848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pic>
        <p:nvPicPr>
          <p:cNvPr id="14" name="Picture 13" descr="The University of Iowa">
            <a:extLst>
              <a:ext uri="{FF2B5EF4-FFF2-40B4-BE49-F238E27FC236}">
                <a16:creationId xmlns:a16="http://schemas.microsoft.com/office/drawing/2014/main" id="{F53BBB5F-6629-C742-91EE-40B5B8BC1084}"/>
              </a:ext>
            </a:extLst>
          </p:cNvPr>
          <p:cNvPicPr>
            <a:picLocks noChangeAspect="1"/>
          </p:cNvPicPr>
          <p:nvPr userDrawn="1"/>
        </p:nvPicPr>
        <p:blipFill>
          <a:blip r:embed="rId2"/>
          <a:stretch>
            <a:fillRect/>
          </a:stretch>
        </p:blipFill>
        <p:spPr>
          <a:xfrm>
            <a:off x="838200" y="6131555"/>
            <a:ext cx="1545021" cy="733885"/>
          </a:xfrm>
          <a:prstGeom prst="rect">
            <a:avLst/>
          </a:prstGeom>
        </p:spPr>
      </p:pic>
      <p:sp>
        <p:nvSpPr>
          <p:cNvPr id="13" name="Footer Placeholder 4">
            <a:extLst>
              <a:ext uri="{FF2B5EF4-FFF2-40B4-BE49-F238E27FC236}">
                <a16:creationId xmlns:a16="http://schemas.microsoft.com/office/drawing/2014/main" id="{B3AC09A7-82B4-6B47-A4FB-CA6800EAFBA4}"/>
              </a:ext>
            </a:extLst>
          </p:cNvPr>
          <p:cNvSpPr>
            <a:spLocks noGrp="1"/>
          </p:cNvSpPr>
          <p:nvPr>
            <p:ph type="ftr" sz="quarter" idx="3"/>
          </p:nvPr>
        </p:nvSpPr>
        <p:spPr>
          <a:xfrm>
            <a:off x="2519853" y="6441192"/>
            <a:ext cx="8684173" cy="365125"/>
          </a:xfrm>
          <a:prstGeom prst="rect">
            <a:avLst/>
          </a:prstGeom>
        </p:spPr>
        <p:txBody>
          <a:bodyPr vert="horz" lIns="91440" tIns="45720" rIns="91440" bIns="45720" rtlCol="0" anchor="ctr"/>
          <a:lstStyle>
            <a:lvl1pPr algn="l">
              <a:defRPr sz="1400" b="0">
                <a:solidFill>
                  <a:schemeClr val="bg1"/>
                </a:solidFill>
              </a:defRPr>
            </a:lvl1pPr>
          </a:lstStyle>
          <a:p>
            <a:r>
              <a:rPr lang="en-US"/>
              <a:t>View &gt;&gt; Header and Footer &gt;&gt; Add Unit Name</a:t>
            </a:r>
            <a:endParaRPr lang="en-US" b="0"/>
          </a:p>
        </p:txBody>
      </p:sp>
    </p:spTree>
    <p:extLst>
      <p:ext uri="{BB962C8B-B14F-4D97-AF65-F5344CB8AC3E}">
        <p14:creationId xmlns:p14="http://schemas.microsoft.com/office/powerpoint/2010/main" val="617204288"/>
      </p:ext>
    </p:extLst>
  </p:cSld>
  <p:clrMapOvr>
    <a:masterClrMapping/>
  </p:clrMapOvr>
  <p:extLst>
    <p:ext uri="{DCECCB84-F9BA-43D5-87BE-67443E8EF086}">
      <p15:sldGuideLst xmlns:p15="http://schemas.microsoft.com/office/powerpoint/2012/main">
        <p15:guide id="2" pos="598">
          <p15:clr>
            <a:srgbClr val="FBAE40"/>
          </p15:clr>
        </p15:guide>
        <p15:guide id="3" pos="708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losing Slide">
    <p:bg>
      <p:bgPr>
        <a:solidFill>
          <a:schemeClr val="accent1"/>
        </a:solidFill>
        <a:effectLst/>
      </p:bgPr>
    </p:bg>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AC533B8E-DBF3-664D-901D-8735DE775212}"/>
              </a:ext>
            </a:extLst>
          </p:cNvPr>
          <p:cNvSpPr>
            <a:spLocks noGrp="1"/>
          </p:cNvSpPr>
          <p:nvPr>
            <p:ph type="ctrTitle" hasCustomPrompt="1"/>
          </p:nvPr>
        </p:nvSpPr>
        <p:spPr>
          <a:xfrm>
            <a:off x="989081" y="3367173"/>
            <a:ext cx="7163317" cy="1160369"/>
          </a:xfrm>
        </p:spPr>
        <p:txBody>
          <a:bodyPr lIns="0" tIns="0" rIns="0" bIns="0" anchor="t" anchorCtr="0">
            <a:noAutofit/>
          </a:bodyPr>
          <a:lstStyle>
            <a:lvl1pPr algn="l">
              <a:defRPr sz="6000" b="1">
                <a:solidFill>
                  <a:schemeClr val="tx1"/>
                </a:solidFill>
                <a:latin typeface="+mj-lt"/>
                <a:ea typeface="Roboto Black" panose="02000000000000000000" pitchFamily="2" charset="0"/>
                <a:cs typeface="Arial" panose="020B0604020202020204" pitchFamily="34" charset="0"/>
              </a:defRPr>
            </a:lvl1pPr>
          </a:lstStyle>
          <a:p>
            <a:r>
              <a:rPr lang="en-US"/>
              <a:t>Thank you</a:t>
            </a:r>
          </a:p>
        </p:txBody>
      </p:sp>
      <p:cxnSp>
        <p:nvCxnSpPr>
          <p:cNvPr id="21" name="Straight Connector 20">
            <a:extLst>
              <a:ext uri="{FF2B5EF4-FFF2-40B4-BE49-F238E27FC236}">
                <a16:creationId xmlns:a16="http://schemas.microsoft.com/office/drawing/2014/main" id="{4F7216A4-2452-1B4B-AE0D-122E7F5A5965}"/>
              </a:ext>
            </a:extLst>
          </p:cNvPr>
          <p:cNvCxnSpPr>
            <a:cxnSpLocks/>
          </p:cNvCxnSpPr>
          <p:nvPr userDrawn="1"/>
        </p:nvCxnSpPr>
        <p:spPr>
          <a:xfrm>
            <a:off x="974126" y="3029213"/>
            <a:ext cx="768531" cy="0"/>
          </a:xfrm>
          <a:prstGeom prst="line">
            <a:avLst/>
          </a:prstGeom>
          <a:ln w="635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8628383" y="3029213"/>
            <a:ext cx="2687038" cy="1498329"/>
          </a:xfrm>
        </p:spPr>
        <p:txBody>
          <a:bodyPr vert="horz"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b="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Presenter Name</a:t>
            </a:r>
          </a:p>
          <a:p>
            <a:pPr lvl="0"/>
            <a:r>
              <a:rPr lang="en-US"/>
              <a:t>Contact Person Title </a:t>
            </a:r>
          </a:p>
          <a:p>
            <a:pPr lvl="0"/>
            <a:r>
              <a:rPr lang="en-US"/>
              <a:t>Contact Person Unit</a:t>
            </a:r>
          </a:p>
          <a:p>
            <a:pPr lvl="0"/>
            <a:endParaRPr lang="en-US"/>
          </a:p>
          <a:p>
            <a:pPr lvl="0"/>
            <a:r>
              <a:rPr lang="en-US"/>
              <a:t>Phone: </a:t>
            </a:r>
          </a:p>
          <a:p>
            <a:pPr lvl="0"/>
            <a:r>
              <a:rPr lang="en-US"/>
              <a:t>Fax: </a:t>
            </a:r>
          </a:p>
          <a:p>
            <a:pPr lvl="0"/>
            <a:r>
              <a:rPr lang="en-US"/>
              <a:t>Email:</a:t>
            </a:r>
          </a:p>
        </p:txBody>
      </p:sp>
      <p:sp>
        <p:nvSpPr>
          <p:cNvPr id="4" name="Rectangle 3">
            <a:extLst>
              <a:ext uri="{FF2B5EF4-FFF2-40B4-BE49-F238E27FC236}">
                <a16:creationId xmlns:a16="http://schemas.microsoft.com/office/drawing/2014/main" id="{1C6ACD65-4DC5-40D8-89A9-EBA0997790E8}"/>
              </a:ext>
            </a:extLst>
          </p:cNvPr>
          <p:cNvSpPr/>
          <p:nvPr userDrawn="1"/>
        </p:nvSpPr>
        <p:spPr>
          <a:xfrm>
            <a:off x="949325" y="5019085"/>
            <a:ext cx="318908" cy="36933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1268233" y="5019085"/>
            <a:ext cx="2231701" cy="369332"/>
          </a:xfrm>
          <a:solidFill>
            <a:schemeClr val="tx1"/>
          </a:solidFill>
          <a:ln>
            <a:noFill/>
          </a:ln>
        </p:spPr>
        <p:txBody>
          <a:bodyPr wrap="none" lIns="91440" tIns="45720" rIns="91440" bIns="45720">
            <a:spAutoFit/>
          </a:bodyPr>
          <a:lstStyle>
            <a:lvl1pPr marL="0" indent="0">
              <a:buNone/>
              <a:defRPr sz="1800">
                <a:solidFill>
                  <a:schemeClr val="bg1"/>
                </a:solidFill>
                <a:latin typeface="Roboto Black" panose="02000000000000000000" pitchFamily="2" charset="0"/>
                <a:ea typeface="Roboto Black" panose="02000000000000000000" pitchFamily="2" charset="0"/>
              </a:defRPr>
            </a:lvl1pPr>
          </a:lstStyle>
          <a:p>
            <a:pPr lvl="0"/>
            <a:r>
              <a:rPr lang="en-US"/>
              <a:t>Insert Web Address</a:t>
            </a:r>
          </a:p>
        </p:txBody>
      </p:sp>
      <p:grpSp>
        <p:nvGrpSpPr>
          <p:cNvPr id="15" name="Group 14">
            <a:extLst>
              <a:ext uri="{FF2B5EF4-FFF2-40B4-BE49-F238E27FC236}">
                <a16:creationId xmlns:a16="http://schemas.microsoft.com/office/drawing/2014/main" id="{EB262A30-5EEC-5549-B428-7E5B11A5D7A7}"/>
              </a:ext>
            </a:extLst>
          </p:cNvPr>
          <p:cNvGrpSpPr/>
          <p:nvPr userDrawn="1"/>
        </p:nvGrpSpPr>
        <p:grpSpPr>
          <a:xfrm>
            <a:off x="1071271" y="5122118"/>
            <a:ext cx="142379" cy="150373"/>
            <a:chOff x="3057746" y="812006"/>
            <a:chExt cx="173610" cy="183357"/>
          </a:xfrm>
          <a:noFill/>
        </p:grpSpPr>
        <p:cxnSp>
          <p:nvCxnSpPr>
            <p:cNvPr id="16" name="Straight Connector 15">
              <a:extLst>
                <a:ext uri="{FF2B5EF4-FFF2-40B4-BE49-F238E27FC236}">
                  <a16:creationId xmlns:a16="http://schemas.microsoft.com/office/drawing/2014/main" id="{1699B573-1E8F-3547-9D64-50A2EC630F1F}"/>
                </a:ext>
              </a:extLst>
            </p:cNvPr>
            <p:cNvCxnSpPr/>
            <p:nvPr userDrawn="1"/>
          </p:nvCxnSpPr>
          <p:spPr>
            <a:xfrm>
              <a:off x="3057746" y="904875"/>
              <a:ext cx="173610" cy="0"/>
            </a:xfrm>
            <a:prstGeom prst="line">
              <a:avLst/>
            </a:prstGeom>
            <a:grpFill/>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Freeform: Shape 12">
              <a:extLst>
                <a:ext uri="{FF2B5EF4-FFF2-40B4-BE49-F238E27FC236}">
                  <a16:creationId xmlns:a16="http://schemas.microsoft.com/office/drawing/2014/main" id="{68F32139-4BAE-F54C-8358-EF5839C5813E}"/>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4" name="Picture 13">
            <a:extLst>
              <a:ext uri="{FF2B5EF4-FFF2-40B4-BE49-F238E27FC236}">
                <a16:creationId xmlns:a16="http://schemas.microsoft.com/office/drawing/2014/main" id="{4B1807D8-E6B4-C743-A4EC-22D5E0479848}"/>
              </a:ext>
            </a:extLst>
          </p:cNvPr>
          <p:cNvPicPr>
            <a:picLocks noChangeAspect="1"/>
          </p:cNvPicPr>
          <p:nvPr userDrawn="1"/>
        </p:nvPicPr>
        <p:blipFill>
          <a:blip r:embed="rId2"/>
          <a:srcRect/>
          <a:stretch/>
        </p:blipFill>
        <p:spPr>
          <a:xfrm>
            <a:off x="8628383" y="0"/>
            <a:ext cx="2687038" cy="1279542"/>
          </a:xfrm>
          <a:prstGeom prst="rect">
            <a:avLst/>
          </a:prstGeom>
        </p:spPr>
      </p:pic>
      <p:sp>
        <p:nvSpPr>
          <p:cNvPr id="20" name="Footer Placeholder 4">
            <a:extLst>
              <a:ext uri="{FF2B5EF4-FFF2-40B4-BE49-F238E27FC236}">
                <a16:creationId xmlns:a16="http://schemas.microsoft.com/office/drawing/2014/main" id="{4D36833F-B2C7-1C49-9947-A60C1ACB0296}"/>
              </a:ext>
            </a:extLst>
          </p:cNvPr>
          <p:cNvSpPr>
            <a:spLocks noGrp="1"/>
          </p:cNvSpPr>
          <p:nvPr>
            <p:ph type="ftr" sz="quarter" idx="3"/>
          </p:nvPr>
        </p:nvSpPr>
        <p:spPr>
          <a:xfrm>
            <a:off x="956096" y="2463764"/>
            <a:ext cx="7157006" cy="365125"/>
          </a:xfrm>
          <a:prstGeom prst="rect">
            <a:avLst/>
          </a:prstGeom>
          <a:noFill/>
        </p:spPr>
        <p:txBody>
          <a:bodyPr vert="horz" lIns="0" tIns="0" rIns="0" bIns="0" rtlCol="0" anchor="ctr"/>
          <a:lstStyle>
            <a:lvl1pPr algn="l">
              <a:defRPr sz="1800" b="0">
                <a:solidFill>
                  <a:schemeClr val="tx1"/>
                </a:solidFill>
              </a:defRPr>
            </a:lvl1pPr>
          </a:lstStyle>
          <a:p>
            <a:r>
              <a:rPr lang="en-US"/>
              <a:t>Insert-&gt;Header and Footer-&gt;Type Customizable Name</a:t>
            </a:r>
          </a:p>
        </p:txBody>
      </p:sp>
    </p:spTree>
    <p:extLst>
      <p:ext uri="{BB962C8B-B14F-4D97-AF65-F5344CB8AC3E}">
        <p14:creationId xmlns:p14="http://schemas.microsoft.com/office/powerpoint/2010/main" val="2754443300"/>
      </p:ext>
    </p:extLst>
  </p:cSld>
  <p:clrMapOvr>
    <a:masterClrMapping/>
  </p:clrMapOvr>
  <p:extLst>
    <p:ext uri="{DCECCB84-F9BA-43D5-87BE-67443E8EF086}">
      <p15:sldGuideLst xmlns:p15="http://schemas.microsoft.com/office/powerpoint/2012/main">
        <p15:guide id="1" orient="horz" pos="2160">
          <p15:clr>
            <a:srgbClr val="FBAE40"/>
          </p15:clr>
        </p15:guide>
        <p15:guide id="2" pos="598">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losing Slide-Solid Black">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A47420D0-6FF1-9C4A-B953-EA4EEABBA308}"/>
              </a:ext>
            </a:extLst>
          </p:cNvPr>
          <p:cNvSpPr>
            <a:spLocks noGrp="1"/>
          </p:cNvSpPr>
          <p:nvPr>
            <p:ph type="ctrTitle" hasCustomPrompt="1"/>
          </p:nvPr>
        </p:nvSpPr>
        <p:spPr>
          <a:xfrm>
            <a:off x="989081" y="3367173"/>
            <a:ext cx="7163317" cy="1160369"/>
          </a:xfrm>
        </p:spPr>
        <p:txBody>
          <a:bodyPr lIns="0" tIns="0" rIns="0" bIns="0" anchor="t" anchorCtr="0">
            <a:noAutofit/>
          </a:bodyPr>
          <a:lstStyle>
            <a:lvl1pPr algn="l">
              <a:defRPr sz="6000" b="1">
                <a:solidFill>
                  <a:schemeClr val="bg1"/>
                </a:solidFill>
                <a:latin typeface="+mj-lt"/>
                <a:ea typeface="Roboto Black" panose="02000000000000000000" pitchFamily="2" charset="0"/>
                <a:cs typeface="Arial" panose="020B0604020202020204" pitchFamily="34" charset="0"/>
              </a:defRPr>
            </a:lvl1pPr>
          </a:lstStyle>
          <a:p>
            <a:r>
              <a:rPr lang="en-US"/>
              <a:t>Thank you</a:t>
            </a:r>
          </a:p>
        </p:txBody>
      </p:sp>
      <p:cxnSp>
        <p:nvCxnSpPr>
          <p:cNvPr id="21" name="Straight Connector 20">
            <a:extLst>
              <a:ext uri="{FF2B5EF4-FFF2-40B4-BE49-F238E27FC236}">
                <a16:creationId xmlns:a16="http://schemas.microsoft.com/office/drawing/2014/main" id="{4F7216A4-2452-1B4B-AE0D-122E7F5A5965}"/>
              </a:ext>
            </a:extLst>
          </p:cNvPr>
          <p:cNvCxnSpPr>
            <a:cxnSpLocks/>
          </p:cNvCxnSpPr>
          <p:nvPr userDrawn="1"/>
        </p:nvCxnSpPr>
        <p:spPr>
          <a:xfrm>
            <a:off x="974126" y="3029213"/>
            <a:ext cx="768531" cy="0"/>
          </a:xfrm>
          <a:prstGeom prst="line">
            <a:avLst/>
          </a:prstGeom>
          <a:ln w="635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7" name="Text Placeholder 13">
            <a:extLst>
              <a:ext uri="{FF2B5EF4-FFF2-40B4-BE49-F238E27FC236}">
                <a16:creationId xmlns:a16="http://schemas.microsoft.com/office/drawing/2014/main" id="{73873935-43A0-4C23-AC45-B3EF69B188E1}"/>
              </a:ext>
            </a:extLst>
          </p:cNvPr>
          <p:cNvSpPr>
            <a:spLocks noGrp="1"/>
          </p:cNvSpPr>
          <p:nvPr>
            <p:ph type="body" sz="quarter" idx="12" hasCustomPrompt="1"/>
          </p:nvPr>
        </p:nvSpPr>
        <p:spPr>
          <a:xfrm>
            <a:off x="8625016" y="3029213"/>
            <a:ext cx="2693773" cy="1498329"/>
          </a:xfrm>
        </p:spPr>
        <p:txBody>
          <a:bodyPr vert="horz" anchor="ctr" anchorCtr="0">
            <a:noAutofit/>
          </a:bodyPr>
          <a:lst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1400" b="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Presenter Name</a:t>
            </a:r>
          </a:p>
          <a:p>
            <a:pPr lvl="0"/>
            <a:r>
              <a:rPr lang="en-US"/>
              <a:t>Contact Person Title </a:t>
            </a:r>
          </a:p>
          <a:p>
            <a:pPr lvl="0"/>
            <a:r>
              <a:rPr lang="en-US"/>
              <a:t>Contact Person Unit</a:t>
            </a:r>
          </a:p>
          <a:p>
            <a:pPr lvl="0"/>
            <a:endParaRPr lang="en-US"/>
          </a:p>
          <a:p>
            <a:pPr lvl="0"/>
            <a:r>
              <a:rPr lang="en-US"/>
              <a:t>Phone: </a:t>
            </a:r>
          </a:p>
          <a:p>
            <a:pPr lvl="0"/>
            <a:r>
              <a:rPr lang="en-US"/>
              <a:t>Fax: </a:t>
            </a:r>
          </a:p>
          <a:p>
            <a:pPr lvl="0"/>
            <a:r>
              <a:rPr lang="en-US"/>
              <a:t>Email:</a:t>
            </a:r>
          </a:p>
        </p:txBody>
      </p:sp>
      <p:sp>
        <p:nvSpPr>
          <p:cNvPr id="4" name="Rectangle 3">
            <a:extLst>
              <a:ext uri="{FF2B5EF4-FFF2-40B4-BE49-F238E27FC236}">
                <a16:creationId xmlns:a16="http://schemas.microsoft.com/office/drawing/2014/main" id="{1C6ACD65-4DC5-40D8-89A9-EBA0997790E8}"/>
              </a:ext>
            </a:extLst>
          </p:cNvPr>
          <p:cNvSpPr/>
          <p:nvPr userDrawn="1"/>
        </p:nvSpPr>
        <p:spPr>
          <a:xfrm>
            <a:off x="949325" y="5019085"/>
            <a:ext cx="318908" cy="369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a:extLst>
              <a:ext uri="{FF2B5EF4-FFF2-40B4-BE49-F238E27FC236}">
                <a16:creationId xmlns:a16="http://schemas.microsoft.com/office/drawing/2014/main" id="{33438018-43AE-4329-BACA-C859C7CFF4A2}"/>
              </a:ext>
            </a:extLst>
          </p:cNvPr>
          <p:cNvSpPr>
            <a:spLocks noGrp="1"/>
          </p:cNvSpPr>
          <p:nvPr>
            <p:ph type="body" sz="quarter" idx="10" hasCustomPrompt="1"/>
          </p:nvPr>
        </p:nvSpPr>
        <p:spPr>
          <a:xfrm>
            <a:off x="1268233" y="5019085"/>
            <a:ext cx="2231701" cy="369332"/>
          </a:xfrm>
          <a:solidFill>
            <a:schemeClr val="accent1"/>
          </a:solidFill>
          <a:ln>
            <a:noFill/>
          </a:ln>
        </p:spPr>
        <p:txBody>
          <a:bodyPr wrap="none" lIns="91440" tIns="45720" rIns="91440" bIns="45720">
            <a:spAutoFit/>
          </a:bodyPr>
          <a:lstStyle>
            <a:lvl1pPr marL="0" indent="0">
              <a:buNone/>
              <a:defRPr sz="1800">
                <a:solidFill>
                  <a:schemeClr val="tx1"/>
                </a:solidFill>
                <a:latin typeface="Roboto Black" panose="02000000000000000000" pitchFamily="2" charset="0"/>
                <a:ea typeface="Roboto Black" panose="02000000000000000000" pitchFamily="2" charset="0"/>
              </a:defRPr>
            </a:lvl1pPr>
          </a:lstStyle>
          <a:p>
            <a:pPr lvl="0"/>
            <a:r>
              <a:rPr lang="en-US"/>
              <a:t>Insert Web Address</a:t>
            </a:r>
          </a:p>
        </p:txBody>
      </p:sp>
      <p:grpSp>
        <p:nvGrpSpPr>
          <p:cNvPr id="11" name="Group 10">
            <a:extLst>
              <a:ext uri="{FF2B5EF4-FFF2-40B4-BE49-F238E27FC236}">
                <a16:creationId xmlns:a16="http://schemas.microsoft.com/office/drawing/2014/main" id="{5625728D-FF50-4FF2-AC2E-B13A3D44D5B9}"/>
              </a:ext>
            </a:extLst>
          </p:cNvPr>
          <p:cNvGrpSpPr/>
          <p:nvPr/>
        </p:nvGrpSpPr>
        <p:grpSpPr>
          <a:xfrm>
            <a:off x="1071271" y="5122118"/>
            <a:ext cx="142379" cy="150373"/>
            <a:chOff x="3057746" y="812006"/>
            <a:chExt cx="173610" cy="183357"/>
          </a:xfrm>
          <a:noFill/>
        </p:grpSpPr>
        <p:cxnSp>
          <p:nvCxnSpPr>
            <p:cNvPr id="12" name="Straight Connector 11">
              <a:extLst>
                <a:ext uri="{FF2B5EF4-FFF2-40B4-BE49-F238E27FC236}">
                  <a16:creationId xmlns:a16="http://schemas.microsoft.com/office/drawing/2014/main" id="{58A6E0DE-15E0-485B-8083-6D1BB965B9B6}"/>
                </a:ext>
              </a:extLst>
            </p:cNvPr>
            <p:cNvCxnSpPr/>
            <p:nvPr userDrawn="1"/>
          </p:nvCxnSpPr>
          <p:spPr>
            <a:xfrm>
              <a:off x="3057746" y="904875"/>
              <a:ext cx="173610" cy="0"/>
            </a:xfrm>
            <a:prstGeom prst="line">
              <a:avLst/>
            </a:prstGeom>
            <a:grpFill/>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reeform: Shape 12">
              <a:extLst>
                <a:ext uri="{FF2B5EF4-FFF2-40B4-BE49-F238E27FC236}">
                  <a16:creationId xmlns:a16="http://schemas.microsoft.com/office/drawing/2014/main" id="{184EFEE4-DF1C-4FDF-ABC6-804BF8FA2941}"/>
                </a:ext>
              </a:extLst>
            </p:cNvPr>
            <p:cNvSpPr/>
            <p:nvPr userDrawn="1"/>
          </p:nvSpPr>
          <p:spPr>
            <a:xfrm>
              <a:off x="3143250" y="812006"/>
              <a:ext cx="85725" cy="183357"/>
            </a:xfrm>
            <a:custGeom>
              <a:avLst/>
              <a:gdLst>
                <a:gd name="connsiteX0" fmla="*/ 4763 w 85725"/>
                <a:gd name="connsiteY0" fmla="*/ 0 h 183357"/>
                <a:gd name="connsiteX1" fmla="*/ 85725 w 85725"/>
                <a:gd name="connsiteY1" fmla="*/ 92869 h 183357"/>
                <a:gd name="connsiteX2" fmla="*/ 0 w 85725"/>
                <a:gd name="connsiteY2" fmla="*/ 183357 h 183357"/>
              </a:gdLst>
              <a:ahLst/>
              <a:cxnLst>
                <a:cxn ang="0">
                  <a:pos x="connsiteX0" y="connsiteY0"/>
                </a:cxn>
                <a:cxn ang="0">
                  <a:pos x="connsiteX1" y="connsiteY1"/>
                </a:cxn>
                <a:cxn ang="0">
                  <a:pos x="connsiteX2" y="connsiteY2"/>
                </a:cxn>
              </a:cxnLst>
              <a:rect l="l" t="t" r="r" b="b"/>
              <a:pathLst>
                <a:path w="85725" h="183357">
                  <a:moveTo>
                    <a:pt x="4763" y="0"/>
                  </a:moveTo>
                  <a:lnTo>
                    <a:pt x="85725" y="92869"/>
                  </a:lnTo>
                  <a:lnTo>
                    <a:pt x="0" y="183357"/>
                  </a:lnTo>
                </a:path>
              </a:pathLst>
            </a:custGeom>
            <a:grp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5" name="Picture 14" descr="The University of Iowa">
            <a:extLst>
              <a:ext uri="{FF2B5EF4-FFF2-40B4-BE49-F238E27FC236}">
                <a16:creationId xmlns:a16="http://schemas.microsoft.com/office/drawing/2014/main" id="{6179B039-C5FC-F04C-AB21-BEF980B032D5}"/>
              </a:ext>
            </a:extLst>
          </p:cNvPr>
          <p:cNvPicPr>
            <a:picLocks noChangeAspect="1"/>
          </p:cNvPicPr>
          <p:nvPr userDrawn="1"/>
        </p:nvPicPr>
        <p:blipFill>
          <a:blip r:embed="rId2"/>
          <a:stretch>
            <a:fillRect/>
          </a:stretch>
        </p:blipFill>
        <p:spPr>
          <a:xfrm>
            <a:off x="8625016" y="0"/>
            <a:ext cx="2693773" cy="1279542"/>
          </a:xfrm>
          <a:prstGeom prst="rect">
            <a:avLst/>
          </a:prstGeom>
        </p:spPr>
      </p:pic>
      <p:sp>
        <p:nvSpPr>
          <p:cNvPr id="17" name="Footer Placeholder 4">
            <a:extLst>
              <a:ext uri="{FF2B5EF4-FFF2-40B4-BE49-F238E27FC236}">
                <a16:creationId xmlns:a16="http://schemas.microsoft.com/office/drawing/2014/main" id="{70E4C36A-C453-EE4B-A1E5-D1232C361273}"/>
              </a:ext>
            </a:extLst>
          </p:cNvPr>
          <p:cNvSpPr>
            <a:spLocks noGrp="1"/>
          </p:cNvSpPr>
          <p:nvPr>
            <p:ph type="ftr" sz="quarter" idx="3"/>
          </p:nvPr>
        </p:nvSpPr>
        <p:spPr>
          <a:xfrm>
            <a:off x="956096" y="2463764"/>
            <a:ext cx="7157006" cy="365125"/>
          </a:xfrm>
          <a:prstGeom prst="rect">
            <a:avLst/>
          </a:prstGeom>
          <a:noFill/>
        </p:spPr>
        <p:txBody>
          <a:bodyPr vert="horz" lIns="0" tIns="0" rIns="0" bIns="0" rtlCol="0" anchor="ctr"/>
          <a:lstStyle>
            <a:lvl1pPr algn="l">
              <a:defRPr sz="1800" b="0">
                <a:solidFill>
                  <a:schemeClr val="bg1"/>
                </a:solidFill>
              </a:defRPr>
            </a:lvl1pPr>
          </a:lstStyle>
          <a:p>
            <a:r>
              <a:rPr lang="en-US"/>
              <a:t>Insert-&gt;Header and Footer-&gt;Type Customizable Name</a:t>
            </a:r>
          </a:p>
        </p:txBody>
      </p:sp>
    </p:spTree>
    <p:extLst>
      <p:ext uri="{BB962C8B-B14F-4D97-AF65-F5344CB8AC3E}">
        <p14:creationId xmlns:p14="http://schemas.microsoft.com/office/powerpoint/2010/main" val="4070332914"/>
      </p:ext>
    </p:extLst>
  </p:cSld>
  <p:clrMapOvr>
    <a:masterClrMapping/>
  </p:clrMapOvr>
  <p:extLst>
    <p:ext uri="{DCECCB84-F9BA-43D5-87BE-67443E8EF086}">
      <p15:sldGuideLst xmlns:p15="http://schemas.microsoft.com/office/powerpoint/2012/main">
        <p15:guide id="1" orient="horz" pos="2160">
          <p15:clr>
            <a:srgbClr val="FBAE40"/>
          </p15:clr>
        </p15:guide>
        <p15:guide id="2" pos="598">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2"/>
        <p:cNvGrpSpPr/>
        <p:nvPr/>
      </p:nvGrpSpPr>
      <p:grpSpPr>
        <a:xfrm>
          <a:off x="0" y="0"/>
          <a:ext cx="0" cy="0"/>
          <a:chOff x="0" y="0"/>
          <a:chExt cx="0" cy="0"/>
        </a:xfrm>
      </p:grpSpPr>
      <p:sp>
        <p:nvSpPr>
          <p:cNvPr id="53" name="Google Shape;53;p3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4" name="Google Shape;54;p31"/>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5" name="Google Shape;55;p31"/>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6" name="Google Shape;56;p31"/>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57" name="Google Shape;57;p31"/>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8" name="Google Shape;58;p31"/>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1"/>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IOWA Logo with Text">
    <p:bg>
      <p:bgPr>
        <a:solidFill>
          <a:schemeClr val="tx1"/>
        </a:solid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CB993FB4-4336-2048-A6A4-FA306EBBE714}"/>
              </a:ext>
            </a:extLst>
          </p:cNvPr>
          <p:cNvSpPr>
            <a:spLocks noGrp="1"/>
          </p:cNvSpPr>
          <p:nvPr>
            <p:ph type="title" hasCustomPrompt="1"/>
          </p:nvPr>
        </p:nvSpPr>
        <p:spPr>
          <a:xfrm>
            <a:off x="838200" y="4485842"/>
            <a:ext cx="10515600" cy="896116"/>
          </a:xfrm>
        </p:spPr>
        <p:txBody>
          <a:bodyPr/>
          <a:lstStyle>
            <a:lvl1pPr algn="ctr">
              <a:defRPr>
                <a:solidFill>
                  <a:schemeClr val="bg1"/>
                </a:solidFill>
              </a:defRPr>
            </a:lvl1pPr>
          </a:lstStyle>
          <a:p>
            <a:r>
              <a:rPr lang="en-US"/>
              <a:t>Closing Slide Header</a:t>
            </a:r>
          </a:p>
        </p:txBody>
      </p:sp>
      <p:pic>
        <p:nvPicPr>
          <p:cNvPr id="4" name="Picture 3" descr="The University of Iowa">
            <a:extLst>
              <a:ext uri="{FF2B5EF4-FFF2-40B4-BE49-F238E27FC236}">
                <a16:creationId xmlns:a16="http://schemas.microsoft.com/office/drawing/2014/main" id="{D94B893B-3A5E-A84C-9A26-CCC1CC0A2366}"/>
              </a:ext>
            </a:extLst>
          </p:cNvPr>
          <p:cNvPicPr>
            <a:picLocks noChangeAspect="1"/>
          </p:cNvPicPr>
          <p:nvPr userDrawn="1"/>
        </p:nvPicPr>
        <p:blipFill>
          <a:blip r:embed="rId2"/>
          <a:stretch>
            <a:fillRect/>
          </a:stretch>
        </p:blipFill>
        <p:spPr>
          <a:xfrm>
            <a:off x="2286000" y="675842"/>
            <a:ext cx="7620000" cy="3810000"/>
          </a:xfrm>
          <a:prstGeom prst="rect">
            <a:avLst/>
          </a:prstGeom>
        </p:spPr>
      </p:pic>
    </p:spTree>
    <p:extLst>
      <p:ext uri="{BB962C8B-B14F-4D97-AF65-F5344CB8AC3E}">
        <p14:creationId xmlns:p14="http://schemas.microsoft.com/office/powerpoint/2010/main" val="304785448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IOWA Logo only">
    <p:bg>
      <p:bgPr>
        <a:solidFill>
          <a:schemeClr val="tx1"/>
        </a:solidFill>
        <a:effectLst/>
      </p:bgPr>
    </p:bg>
    <p:spTree>
      <p:nvGrpSpPr>
        <p:cNvPr id="1" name=""/>
        <p:cNvGrpSpPr/>
        <p:nvPr/>
      </p:nvGrpSpPr>
      <p:grpSpPr>
        <a:xfrm>
          <a:off x="0" y="0"/>
          <a:ext cx="0" cy="0"/>
          <a:chOff x="0" y="0"/>
          <a:chExt cx="0" cy="0"/>
        </a:xfrm>
      </p:grpSpPr>
      <p:pic>
        <p:nvPicPr>
          <p:cNvPr id="4" name="Picture 3" descr="The University of Iowa">
            <a:extLst>
              <a:ext uri="{FF2B5EF4-FFF2-40B4-BE49-F238E27FC236}">
                <a16:creationId xmlns:a16="http://schemas.microsoft.com/office/drawing/2014/main" id="{D94B893B-3A5E-A84C-9A26-CCC1CC0A2366}"/>
              </a:ext>
            </a:extLst>
          </p:cNvPr>
          <p:cNvPicPr>
            <a:picLocks noChangeAspect="1"/>
          </p:cNvPicPr>
          <p:nvPr userDrawn="1"/>
        </p:nvPicPr>
        <p:blipFill>
          <a:blip r:embed="rId2"/>
          <a:stretch>
            <a:fillRect/>
          </a:stretch>
        </p:blipFill>
        <p:spPr>
          <a:xfrm>
            <a:off x="2286000" y="1524000"/>
            <a:ext cx="7620000" cy="3810000"/>
          </a:xfrm>
          <a:prstGeom prst="rect">
            <a:avLst/>
          </a:prstGeom>
        </p:spPr>
      </p:pic>
    </p:spTree>
    <p:extLst>
      <p:ext uri="{BB962C8B-B14F-4D97-AF65-F5344CB8AC3E}">
        <p14:creationId xmlns:p14="http://schemas.microsoft.com/office/powerpoint/2010/main" val="3173661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1"/>
        <p:cNvGrpSpPr/>
        <p:nvPr/>
      </p:nvGrpSpPr>
      <p:grpSpPr>
        <a:xfrm>
          <a:off x="0" y="0"/>
          <a:ext cx="0" cy="0"/>
          <a:chOff x="0" y="0"/>
          <a:chExt cx="0" cy="0"/>
        </a:xfrm>
      </p:grpSpPr>
      <p:sp>
        <p:nvSpPr>
          <p:cNvPr id="62" name="Google Shape;62;p32"/>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2"/>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10" Type="http://schemas.openxmlformats.org/officeDocument/2006/relationships/image" Target="../media/image2.png"/><Relationship Id="rId4" Type="http://schemas.openxmlformats.org/officeDocument/2006/relationships/slideLayout" Target="../slideLayouts/slideLayout18.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image" Target="../media/image4.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image" Target="../media/image3.emf"/><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theme" Target="../theme/theme4.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62.xml"/><Relationship Id="rId18" Type="http://schemas.openxmlformats.org/officeDocument/2006/relationships/slideLayout" Target="../slideLayouts/slideLayout67.xml"/><Relationship Id="rId26" Type="http://schemas.openxmlformats.org/officeDocument/2006/relationships/slideLayout" Target="../slideLayouts/slideLayout75.xml"/><Relationship Id="rId3" Type="http://schemas.openxmlformats.org/officeDocument/2006/relationships/slideLayout" Target="../slideLayouts/slideLayout52.xml"/><Relationship Id="rId21" Type="http://schemas.openxmlformats.org/officeDocument/2006/relationships/slideLayout" Target="../slideLayouts/slideLayout70.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5" Type="http://schemas.openxmlformats.org/officeDocument/2006/relationships/slideLayout" Target="../slideLayouts/slideLayout74.xml"/><Relationship Id="rId33" Type="http://schemas.openxmlformats.org/officeDocument/2006/relationships/theme" Target="../theme/theme5.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20" Type="http://schemas.openxmlformats.org/officeDocument/2006/relationships/slideLayout" Target="../slideLayouts/slideLayout69.xml"/><Relationship Id="rId29" Type="http://schemas.openxmlformats.org/officeDocument/2006/relationships/slideLayout" Target="../slideLayouts/slideLayout78.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24" Type="http://schemas.openxmlformats.org/officeDocument/2006/relationships/slideLayout" Target="../slideLayouts/slideLayout73.xml"/><Relationship Id="rId32" Type="http://schemas.openxmlformats.org/officeDocument/2006/relationships/slideLayout" Target="../slideLayouts/slideLayout81.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23" Type="http://schemas.openxmlformats.org/officeDocument/2006/relationships/slideLayout" Target="../slideLayouts/slideLayout72.xml"/><Relationship Id="rId28" Type="http://schemas.openxmlformats.org/officeDocument/2006/relationships/slideLayout" Target="../slideLayouts/slideLayout77.xml"/><Relationship Id="rId10" Type="http://schemas.openxmlformats.org/officeDocument/2006/relationships/slideLayout" Target="../slideLayouts/slideLayout59.xml"/><Relationship Id="rId19" Type="http://schemas.openxmlformats.org/officeDocument/2006/relationships/slideLayout" Target="../slideLayouts/slideLayout68.xml"/><Relationship Id="rId31" Type="http://schemas.openxmlformats.org/officeDocument/2006/relationships/slideLayout" Target="../slideLayouts/slideLayout80.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 Id="rId22" Type="http://schemas.openxmlformats.org/officeDocument/2006/relationships/slideLayout" Target="../slideLayouts/slideLayout71.xml"/><Relationship Id="rId27" Type="http://schemas.openxmlformats.org/officeDocument/2006/relationships/slideLayout" Target="../slideLayouts/slideLayout76.xml"/><Relationship Id="rId30" Type="http://schemas.openxmlformats.org/officeDocument/2006/relationships/slideLayout" Target="../slideLayouts/slideLayout79.xml"/><Relationship Id="rId8"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4"/>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24"/>
          <p:cNvSpPr txBox="1">
            <a:spLocks noGrp="1"/>
          </p:cNvSpPr>
          <p:nvPr>
            <p:ph type="dt" idx="10"/>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4"/>
          <p:cNvSpPr txBox="1">
            <a:spLocks noGrp="1"/>
          </p:cNvSpPr>
          <p:nvPr>
            <p:ph type="sldNum" idx="12"/>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90" r:id="rId1"/>
    <p:sldLayoutId id="2147483695" r:id="rId2"/>
    <p:sldLayoutId id="2147483651" r:id="rId3"/>
    <p:sldLayoutId id="2147483652" r:id="rId4"/>
    <p:sldLayoutId id="2147483653" r:id="rId5"/>
    <p:sldLayoutId id="2147483656" r:id="rId6"/>
    <p:sldLayoutId id="2147483696" r:id="rId7"/>
    <p:sldLayoutId id="2147483697" r:id="rId8"/>
    <p:sldLayoutId id="2147483691" r:id="rId9"/>
    <p:sldLayoutId id="2147483657" r:id="rId10"/>
    <p:sldLayoutId id="2147483658" r:id="rId11"/>
    <p:sldLayoutId id="2147483692" r:id="rId12"/>
    <p:sldLayoutId id="2147483660" r:id="rId13"/>
    <p:sldLayoutId id="2147483694"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8"/>
          <p:cNvSpPr>
            <a:spLocks noChangeArrowheads="1"/>
          </p:cNvSpPr>
          <p:nvPr userDrawn="1"/>
        </p:nvSpPr>
        <p:spPr bwMode="auto">
          <a:xfrm>
            <a:off x="0" y="6348432"/>
            <a:ext cx="12192000" cy="509569"/>
          </a:xfrm>
          <a:prstGeom prst="rect">
            <a:avLst/>
          </a:prstGeom>
          <a:solidFill>
            <a:srgbClr val="C8102E"/>
          </a:solidFill>
          <a:ln w="9525">
            <a:noFill/>
            <a:miter lim="800000"/>
            <a:headEnd/>
            <a:tailEnd/>
          </a:ln>
          <a:effectLst/>
        </p:spPr>
        <p:txBody>
          <a:bodyPr wrap="none" anchor="ctr">
            <a:prstTxWarp prst="textNoShape">
              <a:avLst/>
            </a:prstTxWarp>
          </a:bodyPr>
          <a:lstStyle/>
          <a:p>
            <a:endParaRPr lang="en-US" sz="1400"/>
          </a:p>
        </p:txBody>
      </p:sp>
      <p:pic>
        <p:nvPicPr>
          <p:cNvPr id="8" name="Picture 7" descr="ISU LEFT white.eps"/>
          <p:cNvPicPr>
            <a:picLocks noChangeAspect="1"/>
          </p:cNvPicPr>
          <p:nvPr userDrawn="1"/>
        </p:nvPicPr>
        <p:blipFill>
          <a:blip r:embed="rId10"/>
          <a:srcRect b="38235"/>
          <a:stretch>
            <a:fillRect/>
          </a:stretch>
        </p:blipFill>
        <p:spPr bwMode="auto">
          <a:xfrm>
            <a:off x="508000" y="6503216"/>
            <a:ext cx="3195320" cy="197359"/>
          </a:xfrm>
          <a:prstGeom prst="rect">
            <a:avLst/>
          </a:prstGeom>
          <a:noFill/>
          <a:ln w="9525">
            <a:noFill/>
            <a:miter lim="800000"/>
            <a:headEnd/>
            <a:tailEnd/>
          </a:ln>
        </p:spPr>
      </p:pic>
      <p:sp>
        <p:nvSpPr>
          <p:cNvPr id="9" name="Text Placeholder 4"/>
          <p:cNvSpPr txBox="1">
            <a:spLocks/>
          </p:cNvSpPr>
          <p:nvPr userDrawn="1"/>
        </p:nvSpPr>
        <p:spPr>
          <a:xfrm>
            <a:off x="6197600" y="6469856"/>
            <a:ext cx="5588000"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a:latin typeface="Univers 75 Black" charset="0"/>
                <a:ea typeface="Univers 75 Black" charset="0"/>
                <a:cs typeface="Univers 75 Black" charset="0"/>
              </a:rPr>
              <a:t>Unit</a:t>
            </a:r>
            <a:r>
              <a:rPr lang="en-US" sz="1200" kern="0" baseline="0">
                <a:latin typeface="Univers 75 Black" charset="0"/>
                <a:ea typeface="Univers 75 Black" charset="0"/>
                <a:cs typeface="Univers 75 Black" charset="0"/>
              </a:rPr>
              <a:t> or Department Name Here</a:t>
            </a:r>
            <a:endParaRPr lang="en-US" sz="1200" kern="0">
              <a:latin typeface="Univers 75 Black" charset="0"/>
              <a:ea typeface="Univers 75 Black" charset="0"/>
              <a:cs typeface="Univers 75 Black" charset="0"/>
            </a:endParaRPr>
          </a:p>
        </p:txBody>
      </p:sp>
    </p:spTree>
    <p:extLst>
      <p:ext uri="{BB962C8B-B14F-4D97-AF65-F5344CB8AC3E}">
        <p14:creationId xmlns:p14="http://schemas.microsoft.com/office/powerpoint/2010/main" val="594348619"/>
      </p:ext>
    </p:extLst>
  </p:cSld>
  <p:clrMap bg1="lt1" tx1="dk1" bg2="lt2" tx2="dk2" accent1="accent1" accent2="accent2" accent3="accent3" accent4="accent4" accent5="accent5" accent6="accent6" hlink="hlink" folHlink="folHlink"/>
  <p:sldLayoutIdLst>
    <p:sldLayoutId id="2147483699" r:id="rId1"/>
    <p:sldLayoutId id="2147483698" r:id="rId2"/>
    <p:sldLayoutId id="2147483700" r:id="rId3"/>
    <p:sldLayoutId id="2147483667" r:id="rId4"/>
    <p:sldLayoutId id="2147483668" r:id="rId5"/>
    <p:sldLayoutId id="2147483669" r:id="rId6"/>
    <p:sldLayoutId id="2147483671" r:id="rId7"/>
    <p:sldLayoutId id="2147483672"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BEA513-5076-4D62-8F85-69A918D7EFA4}"/>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BB1855A3-A75E-4A34-A5A1-1B324FA10E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The Ohio State University word logo with Block O">
            <a:extLst>
              <a:ext uri="{FF2B5EF4-FFF2-40B4-BE49-F238E27FC236}">
                <a16:creationId xmlns:a16="http://schemas.microsoft.com/office/drawing/2014/main" id="{F4663FBE-A0D1-4371-8BE2-6E00A4B835A4}"/>
              </a:ext>
            </a:extLst>
          </p:cNvPr>
          <p:cNvPicPr>
            <a:picLocks noChangeAspect="1"/>
          </p:cNvPicPr>
          <p:nvPr userDrawn="1"/>
        </p:nvPicPr>
        <p:blipFill>
          <a:blip r:embed="rId17"/>
          <a:stretch>
            <a:fillRect/>
          </a:stretch>
        </p:blipFill>
        <p:spPr>
          <a:xfrm>
            <a:off x="401676" y="6331563"/>
            <a:ext cx="2382828" cy="341656"/>
          </a:xfrm>
          <a:prstGeom prst="rect">
            <a:avLst/>
          </a:prstGeom>
        </p:spPr>
      </p:pic>
      <p:sp>
        <p:nvSpPr>
          <p:cNvPr id="6" name="Slide Number Placeholder 5">
            <a:extLst>
              <a:ext uri="{FF2B5EF4-FFF2-40B4-BE49-F238E27FC236}">
                <a16:creationId xmlns:a16="http://schemas.microsoft.com/office/drawing/2014/main" id="{A888F603-DAEE-420E-95E6-F502567586B3}"/>
              </a:ext>
            </a:extLst>
          </p:cNvPr>
          <p:cNvSpPr>
            <a:spLocks noGrp="1"/>
          </p:cNvSpPr>
          <p:nvPr>
            <p:ph type="sldNum" sz="quarter" idx="4"/>
          </p:nvPr>
        </p:nvSpPr>
        <p:spPr>
          <a:xfrm>
            <a:off x="11297749" y="5782287"/>
            <a:ext cx="497378" cy="365125"/>
          </a:xfrm>
          <a:prstGeom prst="rect">
            <a:avLst/>
          </a:prstGeom>
        </p:spPr>
        <p:txBody>
          <a:bodyPr vert="horz" lIns="91440" tIns="45720" rIns="91440" bIns="45720" rtlCol="0" anchor="ctr"/>
          <a:lstStyle>
            <a:lvl1pPr algn="r">
              <a:defRPr sz="800">
                <a:solidFill>
                  <a:schemeClr val="tx1"/>
                </a:solidFill>
              </a:defRPr>
            </a:lvl1pPr>
          </a:lstStyle>
          <a:p>
            <a:fld id="{DFA4CD3D-26C8-47FF-8D13-9B32BAAB4735}" type="slidenum">
              <a:rPr lang="en-US" smtClean="0"/>
              <a:pPr/>
              <a:t>‹#›</a:t>
            </a:fld>
            <a:endParaRPr lang="en-US"/>
          </a:p>
        </p:txBody>
      </p:sp>
      <p:sp>
        <p:nvSpPr>
          <p:cNvPr id="5" name="Footer Placeholder 4">
            <a:extLst>
              <a:ext uri="{FF2B5EF4-FFF2-40B4-BE49-F238E27FC236}">
                <a16:creationId xmlns:a16="http://schemas.microsoft.com/office/drawing/2014/main" id="{A5A501DD-FBD8-4A19-BD71-AB3CFFDE4DF5}"/>
              </a:ext>
            </a:extLst>
          </p:cNvPr>
          <p:cNvSpPr>
            <a:spLocks noGrp="1"/>
          </p:cNvSpPr>
          <p:nvPr>
            <p:ph type="ftr" sz="quarter" idx="3"/>
          </p:nvPr>
        </p:nvSpPr>
        <p:spPr>
          <a:xfrm>
            <a:off x="7675524" y="6296411"/>
            <a:ext cx="4114800" cy="365125"/>
          </a:xfrm>
          <a:prstGeom prst="rect">
            <a:avLst/>
          </a:prstGeom>
        </p:spPr>
        <p:txBody>
          <a:bodyPr vert="horz" lIns="91440" tIns="45720" rIns="91440" bIns="45720" rtlCol="0" anchor="ctr"/>
          <a:lstStyle>
            <a:lvl1pPr algn="r">
              <a:defRPr sz="800">
                <a:solidFill>
                  <a:schemeClr val="tx1"/>
                </a:solidFill>
              </a:defRPr>
            </a:lvl1pPr>
          </a:lstStyle>
          <a:p>
            <a:endParaRPr lang="en-US"/>
          </a:p>
        </p:txBody>
      </p:sp>
      <p:sp>
        <p:nvSpPr>
          <p:cNvPr id="8" name="Freeform 8">
            <a:extLst>
              <a:ext uri="{FF2B5EF4-FFF2-40B4-BE49-F238E27FC236}">
                <a16:creationId xmlns:a16="http://schemas.microsoft.com/office/drawing/2014/main" id="{DD36CDE4-A224-6248-B934-4953CFFA7640}"/>
              </a:ext>
            </a:extLst>
          </p:cNvPr>
          <p:cNvSpPr/>
          <p:nvPr userDrawn="1"/>
        </p:nvSpPr>
        <p:spPr>
          <a:xfrm>
            <a:off x="400280" y="374573"/>
            <a:ext cx="11391441" cy="5772839"/>
          </a:xfrm>
          <a:custGeom>
            <a:avLst/>
            <a:gdLst>
              <a:gd name="connsiteX0" fmla="*/ 0 w 11391441"/>
              <a:gd name="connsiteY0" fmla="*/ 11017 h 5772839"/>
              <a:gd name="connsiteX1" fmla="*/ 0 w 11391441"/>
              <a:gd name="connsiteY1" fmla="*/ 5772839 h 5772839"/>
              <a:gd name="connsiteX2" fmla="*/ 10796530 w 11391441"/>
              <a:gd name="connsiteY2" fmla="*/ 5772839 h 5772839"/>
              <a:gd name="connsiteX3" fmla="*/ 11391441 w 11391441"/>
              <a:gd name="connsiteY3" fmla="*/ 5177928 h 5772839"/>
              <a:gd name="connsiteX4" fmla="*/ 11391441 w 11391441"/>
              <a:gd name="connsiteY4" fmla="*/ 0 h 5772839"/>
              <a:gd name="connsiteX5" fmla="*/ 0 w 11391441"/>
              <a:gd name="connsiteY5" fmla="*/ 11017 h 5772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391441" h="5772839">
                <a:moveTo>
                  <a:pt x="0" y="11017"/>
                </a:moveTo>
                <a:lnTo>
                  <a:pt x="0" y="5772839"/>
                </a:lnTo>
                <a:lnTo>
                  <a:pt x="10796530" y="5772839"/>
                </a:lnTo>
                <a:lnTo>
                  <a:pt x="11391441" y="5177928"/>
                </a:lnTo>
                <a:lnTo>
                  <a:pt x="11391441" y="0"/>
                </a:lnTo>
                <a:lnTo>
                  <a:pt x="0" y="11017"/>
                </a:lnTo>
                <a:close/>
              </a:path>
            </a:pathLst>
          </a:custGeom>
          <a:solidFill>
            <a:srgbClr val="A2AAAD">
              <a:alpha val="1016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5ECFEBD4-D9EA-4080-8F7E-6DD1892FE5AB}"/>
              </a:ext>
            </a:extLst>
          </p:cNvPr>
          <p:cNvPicPr>
            <a:picLocks noChangeAspect="1"/>
          </p:cNvPicPr>
          <p:nvPr userDrawn="1"/>
        </p:nvPicPr>
        <p:blipFill>
          <a:blip r:embed="rId18"/>
          <a:stretch>
            <a:fillRect/>
          </a:stretch>
        </p:blipFill>
        <p:spPr>
          <a:xfrm>
            <a:off x="725466" y="6622112"/>
            <a:ext cx="1153438" cy="148185"/>
          </a:xfrm>
          <a:prstGeom prst="rect">
            <a:avLst/>
          </a:prstGeom>
        </p:spPr>
      </p:pic>
    </p:spTree>
    <p:extLst>
      <p:ext uri="{BB962C8B-B14F-4D97-AF65-F5344CB8AC3E}">
        <p14:creationId xmlns:p14="http://schemas.microsoft.com/office/powerpoint/2010/main" val="1552656024"/>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p:hf hdr="0" dt="0"/>
  <p:txStyles>
    <p:titleStyle>
      <a:lvl1pPr algn="l" defTabSz="914400" rtl="0" eaLnBrk="1" latinLnBrk="0" hangingPunct="1">
        <a:lnSpc>
          <a:spcPct val="90000"/>
        </a:lnSpc>
        <a:spcBef>
          <a:spcPct val="0"/>
        </a:spcBef>
        <a:buNone/>
        <a:defRPr sz="4400" kern="1200">
          <a:solidFill>
            <a:srgbClr val="BA0C2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D47C82-65E8-6F4A-93F5-B60D5D90FAEC}"/>
              </a:ext>
            </a:extLst>
          </p:cNvPr>
          <p:cNvSpPr>
            <a:spLocks noGrp="1"/>
          </p:cNvSpPr>
          <p:nvPr>
            <p:ph type="title"/>
          </p:nvPr>
        </p:nvSpPr>
        <p:spPr>
          <a:xfrm>
            <a:off x="838200" y="365126"/>
            <a:ext cx="10515600" cy="89611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D0A12C-E82E-3F40-8F2F-F914F24F0B6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0061491"/>
      </p:ext>
    </p:extLst>
  </p:cSld>
  <p:clrMap bg1="lt1" tx1="dk1" bg2="lt2" tx2="dk2" accent1="accent1" accent2="accent2" accent3="accent3" accent4="accent4" accent5="accent5" accent6="accent6" hlink="hlink" folHlink="folHlink"/>
  <p:sldLayoutIdLst>
    <p:sldLayoutId id="2147483702" r:id="rId1"/>
    <p:sldLayoutId id="2147483706" r:id="rId2"/>
    <p:sldLayoutId id="2147483707" r:id="rId3"/>
    <p:sldLayoutId id="2147483709" r:id="rId4"/>
    <p:sldLayoutId id="2147483708" r:id="rId5"/>
    <p:sldLayoutId id="2147483703" r:id="rId6"/>
    <p:sldLayoutId id="2147483662" r:id="rId7"/>
    <p:sldLayoutId id="2147483704" r:id="rId8"/>
    <p:sldLayoutId id="2147483705" r:id="rId9"/>
    <p:sldLayoutId id="2147483711" r:id="rId10"/>
    <p:sldLayoutId id="2147483710" r:id="rId11"/>
    <p:sldLayoutId id="2147483712" r:id="rId12"/>
  </p:sldLayoutIdLst>
  <p:hf sldNum="0" hdr="0" dt="0"/>
  <p:txStyles>
    <p:titleStyle>
      <a:lvl1pPr algn="l" defTabSz="914400" rtl="0" eaLnBrk="1" latinLnBrk="0" hangingPunct="1">
        <a:lnSpc>
          <a:spcPct val="90000"/>
        </a:lnSpc>
        <a:spcBef>
          <a:spcPct val="0"/>
        </a:spcBef>
        <a:buNone/>
        <a:defRPr sz="40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5D47C82-65E8-6F4A-93F5-B60D5D90FAEC}"/>
              </a:ext>
            </a:extLst>
          </p:cNvPr>
          <p:cNvSpPr>
            <a:spLocks noGrp="1"/>
          </p:cNvSpPr>
          <p:nvPr>
            <p:ph type="title"/>
          </p:nvPr>
        </p:nvSpPr>
        <p:spPr>
          <a:xfrm>
            <a:off x="838200" y="365126"/>
            <a:ext cx="10515600" cy="896116"/>
          </a:xfrm>
          <a:prstGeom prst="rect">
            <a:avLst/>
          </a:prstGeom>
        </p:spPr>
        <p:txBody>
          <a:bodyPr vert="horz" lIns="0" tIns="0" rIns="0" bIns="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0D0A12C-E82E-3F40-8F2F-F914F24F0B62}"/>
              </a:ext>
            </a:extLst>
          </p:cNvPr>
          <p:cNvSpPr>
            <a:spLocks noGrp="1"/>
          </p:cNvSpPr>
          <p:nvPr>
            <p:ph type="body" idx="1"/>
          </p:nvPr>
        </p:nvSpPr>
        <p:spPr>
          <a:xfrm>
            <a:off x="838200" y="1825625"/>
            <a:ext cx="10515600" cy="4351338"/>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7667944"/>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 id="2147483726" r:id="rId13"/>
    <p:sldLayoutId id="2147483727" r:id="rId14"/>
    <p:sldLayoutId id="2147483728" r:id="rId15"/>
    <p:sldLayoutId id="2147483729" r:id="rId16"/>
    <p:sldLayoutId id="2147483730" r:id="rId17"/>
    <p:sldLayoutId id="2147483731" r:id="rId18"/>
    <p:sldLayoutId id="2147483732" r:id="rId19"/>
    <p:sldLayoutId id="2147483733" r:id="rId20"/>
    <p:sldLayoutId id="2147483734" r:id="rId21"/>
    <p:sldLayoutId id="2147483735" r:id="rId22"/>
    <p:sldLayoutId id="2147483736" r:id="rId23"/>
    <p:sldLayoutId id="2147483737" r:id="rId24"/>
    <p:sldLayoutId id="2147483738" r:id="rId25"/>
    <p:sldLayoutId id="2147483739" r:id="rId26"/>
    <p:sldLayoutId id="2147483740" r:id="rId27"/>
    <p:sldLayoutId id="2147483741" r:id="rId28"/>
    <p:sldLayoutId id="2147483742" r:id="rId29"/>
    <p:sldLayoutId id="2147483743" r:id="rId30"/>
    <p:sldLayoutId id="2147483744" r:id="rId31"/>
    <p:sldLayoutId id="2147483745" r:id="rId32"/>
  </p:sldLayoutIdLst>
  <p:hf sldNum="0" hdr="0" dt="0"/>
  <p:txStyles>
    <p:titleStyle>
      <a:lvl1pPr algn="l" defTabSz="914400" rtl="0" eaLnBrk="1" latinLnBrk="0" hangingPunct="1">
        <a:lnSpc>
          <a:spcPct val="90000"/>
        </a:lnSpc>
        <a:spcBef>
          <a:spcPct val="0"/>
        </a:spcBef>
        <a:buNone/>
        <a:defRPr sz="4000" b="1" kern="1200">
          <a:solidFill>
            <a:schemeClr val="tx1"/>
          </a:solidFill>
          <a:latin typeface="Roboto" panose="02000000000000000000" pitchFamily="2" charset="0"/>
          <a:ea typeface="Roboto" panose="02000000000000000000" pitchFamily="2" charset="0"/>
          <a:cs typeface="Arial" panose="020B0604020202020204" pitchFamily="34" charset="0"/>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800" kern="1200">
          <a:solidFill>
            <a:schemeClr val="tx1"/>
          </a:solidFill>
          <a:latin typeface="Roboto" panose="02000000000000000000" pitchFamily="2" charset="0"/>
          <a:ea typeface="Roboto" panose="02000000000000000000" pitchFamily="2" charset="0"/>
          <a:cs typeface="Arial" panose="020B0604020202020204" pitchFamily="34" charset="0"/>
        </a:defRPr>
      </a:lvl1pPr>
      <a:lvl2pPr marL="685800" indent="-228600" algn="l" defTabSz="914400" rtl="0" eaLnBrk="1" latinLnBrk="0" hangingPunct="1">
        <a:lnSpc>
          <a:spcPct val="100000"/>
        </a:lnSpc>
        <a:spcBef>
          <a:spcPts val="500"/>
        </a:spcBef>
        <a:buFont typeface="Roboto" panose="02000000000000000000" pitchFamily="2" charset="0"/>
        <a:buChar char="–"/>
        <a:defRPr sz="2400" kern="1200">
          <a:solidFill>
            <a:schemeClr val="tx1"/>
          </a:solidFill>
          <a:latin typeface="Roboto" panose="02000000000000000000" pitchFamily="2" charset="0"/>
          <a:ea typeface="Roboto" panose="02000000000000000000" pitchFamily="2" charset="0"/>
          <a:cs typeface="Arial" panose="020B0604020202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Roboto" panose="02000000000000000000" pitchFamily="2" charset="0"/>
          <a:ea typeface="Roboto" panose="02000000000000000000" pitchFamily="2" charset="0"/>
          <a:cs typeface="Arial" panose="020B0604020202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Roboto" panose="02000000000000000000" pitchFamily="2" charset="0"/>
          <a:ea typeface="Roboto" panose="02000000000000000000" pitchFamily="2" charset="0"/>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3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emf"/><Relationship Id="rId1" Type="http://schemas.openxmlformats.org/officeDocument/2006/relationships/slideLayout" Target="../slideLayouts/slideLayout13.xml"/><Relationship Id="rId6" Type="http://schemas.openxmlformats.org/officeDocument/2006/relationships/image" Target="../media/image35.jpeg"/><Relationship Id="rId5" Type="http://schemas.openxmlformats.org/officeDocument/2006/relationships/image" Target="../media/image34.pn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emf"/><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emf"/><Relationship Id="rId1" Type="http://schemas.openxmlformats.org/officeDocument/2006/relationships/slideLayout" Target="../slideLayouts/slideLayout13.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1.png"/><Relationship Id="rId1" Type="http://schemas.openxmlformats.org/officeDocument/2006/relationships/slideLayout" Target="../slideLayouts/slideLayout13.xml"/><Relationship Id="rId5" Type="http://schemas.openxmlformats.org/officeDocument/2006/relationships/image" Target="../media/image44.png"/><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emf"/><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48.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emf"/><Relationship Id="rId1" Type="http://schemas.openxmlformats.org/officeDocument/2006/relationships/slideLayout" Target="../slideLayouts/slideLayout13.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6.emf"/><Relationship Id="rId1" Type="http://schemas.openxmlformats.org/officeDocument/2006/relationships/slideLayout" Target="../slideLayouts/slideLayout13.xml"/><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1.png"/><Relationship Id="rId1" Type="http://schemas.openxmlformats.org/officeDocument/2006/relationships/slideLayout" Target="../slideLayouts/slideLayout9.xml"/><Relationship Id="rId4" Type="http://schemas.openxmlformats.org/officeDocument/2006/relationships/image" Target="../media/image26.emf"/></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hyperlink" Target="http://www.specialcollections.lib.iastate.edu" TargetMode="Externa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5.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3.xml"/><Relationship Id="rId7" Type="http://schemas.openxmlformats.org/officeDocument/2006/relationships/image" Target="../media/image5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7.jpg"/><Relationship Id="rId5" Type="http://schemas.openxmlformats.org/officeDocument/2006/relationships/hyperlink" Target="mailto:putirskis.1@osu.edu" TargetMode="External"/><Relationship Id="rId4" Type="http://schemas.openxmlformats.org/officeDocument/2006/relationships/notesSlide" Target="../notesSlides/notesSlide11.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8.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56.png"/><Relationship Id="rId4" Type="http://schemas.openxmlformats.org/officeDocument/2006/relationships/notesSlide" Target="../notesSlides/notesSlide12.xml"/><Relationship Id="rId9" Type="http://schemas.microsoft.com/office/2007/relationships/diagramDrawing" Target="../diagrams/drawing1.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56.png"/><Relationship Id="rId4" Type="http://schemas.openxmlformats.org/officeDocument/2006/relationships/notesSlide" Target="../notesSlides/notesSlide1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56.png"/><Relationship Id="rId5" Type="http://schemas.openxmlformats.org/officeDocument/2006/relationships/image" Target="../media/image58.JPG"/><Relationship Id="rId4" Type="http://schemas.openxmlformats.org/officeDocument/2006/relationships/notesSlide" Target="../notesSlides/notesSlide1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56.png"/><Relationship Id="rId4" Type="http://schemas.openxmlformats.org/officeDocument/2006/relationships/notesSlide" Target="../notesSlides/notesSlide15.xml"/></Relationships>
</file>

<file path=ppt/slides/_rels/slide3.xml.rels><?xml version="1.0" encoding="UTF-8" standalone="yes"?>
<Relationships xmlns="http://schemas.openxmlformats.org/package/2006/relationships"><Relationship Id="rId3" Type="http://schemas.openxmlformats.org/officeDocument/2006/relationships/hyperlink" Target="https://accessioningbestpractices.com/" TargetMode="External"/><Relationship Id="rId7" Type="http://schemas.openxmlformats.org/officeDocument/2006/relationships/image" Target="../media/image18.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56.png"/><Relationship Id="rId5" Type="http://schemas.openxmlformats.org/officeDocument/2006/relationships/image" Target="../media/image59.jpeg"/><Relationship Id="rId4" Type="http://schemas.openxmlformats.org/officeDocument/2006/relationships/notesSlide" Target="../notesSlides/notesSlide16.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56.png"/><Relationship Id="rId4" Type="http://schemas.openxmlformats.org/officeDocument/2006/relationships/notesSlide" Target="../notesSlides/notesSlide1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56.png"/><Relationship Id="rId4" Type="http://schemas.openxmlformats.org/officeDocument/2006/relationships/notesSlide" Target="../notesSlides/notesSlide18.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56.png"/><Relationship Id="rId4" Type="http://schemas.openxmlformats.org/officeDocument/2006/relationships/notesSlide" Target="../notesSlides/notesSlide19.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56.png"/><Relationship Id="rId5" Type="http://schemas.openxmlformats.org/officeDocument/2006/relationships/image" Target="../media/image60.jpg"/><Relationship Id="rId4" Type="http://schemas.openxmlformats.org/officeDocument/2006/relationships/notesSlide" Target="../notesSlides/notesSlide20.xml"/></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8.xml"/><Relationship Id="rId7" Type="http://schemas.openxmlformats.org/officeDocument/2006/relationships/diagramQuickStyle" Target="../diagrams/quickStyle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56.png"/><Relationship Id="rId4" Type="http://schemas.openxmlformats.org/officeDocument/2006/relationships/notesSlide" Target="../notesSlides/notesSlide21.xml"/><Relationship Id="rId9" Type="http://schemas.microsoft.com/office/2007/relationships/diagramDrawing" Target="../diagrams/drawing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56.png"/><Relationship Id="rId4" Type="http://schemas.openxmlformats.org/officeDocument/2006/relationships/notesSlide" Target="../notesSlides/notesSlide2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56.png"/><Relationship Id="rId4" Type="http://schemas.openxmlformats.org/officeDocument/2006/relationships/notesSlide" Target="../notesSlides/notesSlide23.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8.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56.png"/><Relationship Id="rId4" Type="http://schemas.openxmlformats.org/officeDocument/2006/relationships/notesSlide" Target="../notesSlides/notesSlide2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8.xml"/><Relationship Id="rId7" Type="http://schemas.openxmlformats.org/officeDocument/2006/relationships/image" Target="../media/image5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1.jpeg"/><Relationship Id="rId5" Type="http://schemas.openxmlformats.org/officeDocument/2006/relationships/hyperlink" Target="mailto:putirsksis.1@osu.edu" TargetMode="External"/><Relationship Id="rId4" Type="http://schemas.openxmlformats.org/officeDocument/2006/relationships/notesSlide" Target="../notesSlides/notesSlide25.xml"/></Relationships>
</file>

<file path=ppt/slides/_rels/slide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3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3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48.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33.xml"/></Relationships>
</file>

<file path=ppt/slides/_rels/slide49.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33.xml"/></Relationships>
</file>

<file path=ppt/slides/_rels/slide5.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jpeg"/></Relationships>
</file>

<file path=ppt/slides/_rels/slide50.xml.rels><?xml version="1.0" encoding="UTF-8" standalone="yes"?>
<Relationships xmlns="http://schemas.openxmlformats.org/package/2006/relationships"><Relationship Id="rId3" Type="http://schemas.openxmlformats.org/officeDocument/2006/relationships/hyperlink" Target="mailto:gorse.6@osu.edu" TargetMode="External"/><Relationship Id="rId2" Type="http://schemas.openxmlformats.org/officeDocument/2006/relationships/hyperlink" Target="mailto:putirsksis.1@osu.edu" TargetMode="External"/><Relationship Id="rId1" Type="http://schemas.openxmlformats.org/officeDocument/2006/relationships/slideLayout" Target="../slideLayouts/slideLayout28.xml"/><Relationship Id="rId4" Type="http://schemas.openxmlformats.org/officeDocument/2006/relationships/image" Target="../media/image66.jpeg"/></Relationships>
</file>

<file path=ppt/slides/_rels/slide5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7.xml"/><Relationship Id="rId1" Type="http://schemas.openxmlformats.org/officeDocument/2006/relationships/slideLayout" Target="../slideLayouts/slideLayout39.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8.xml"/><Relationship Id="rId1" Type="http://schemas.openxmlformats.org/officeDocument/2006/relationships/slideLayout" Target="../slideLayouts/slideLayout4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9.xml"/><Relationship Id="rId1" Type="http://schemas.openxmlformats.org/officeDocument/2006/relationships/slideLayout" Target="../slideLayouts/slideLayout45.xml"/></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0.xml"/><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5.xml"/></Relationships>
</file>

<file path=ppt/slides/_rels/slide5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45.xml"/></Relationships>
</file>

<file path=ppt/slides/_rels/slide5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38.xml"/></Relationships>
</file>

<file path=ppt/slides/_rels/slide59.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27.jpeg"/><Relationship Id="rId4" Type="http://schemas.openxmlformats.org/officeDocument/2006/relationships/image" Target="../media/image21.png"/></Relationships>
</file>

<file path=ppt/slides/_rels/slide6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60.xml"/></Relationships>
</file>

<file path=ppt/slides/_rels/slide6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5.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9.xml"/></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6.emf"/><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4;p1">
            <a:extLst>
              <a:ext uri="{FF2B5EF4-FFF2-40B4-BE49-F238E27FC236}">
                <a16:creationId xmlns:a16="http://schemas.microsoft.com/office/drawing/2014/main" id="{614B4F87-995B-1188-9491-9171C422E182}"/>
              </a:ext>
            </a:extLst>
          </p:cNvPr>
          <p:cNvSpPr txBox="1">
            <a:spLocks/>
          </p:cNvSpPr>
          <p:nvPr/>
        </p:nvSpPr>
        <p:spPr>
          <a:xfrm>
            <a:off x="1524000" y="4833425"/>
            <a:ext cx="9144000" cy="882000"/>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80000"/>
              </a:lnSpc>
              <a:buClr>
                <a:schemeClr val="dk1"/>
              </a:buClr>
              <a:buSzPts val="2220"/>
            </a:pPr>
            <a:r>
              <a:rPr lang="en-US" sz="2200"/>
              <a:t>#S601</a:t>
            </a:r>
            <a:endParaRPr lang="en-US"/>
          </a:p>
          <a:p>
            <a:pPr algn="ctr">
              <a:lnSpc>
                <a:spcPct val="80000"/>
              </a:lnSpc>
              <a:spcBef>
                <a:spcPts val="1000"/>
              </a:spcBef>
              <a:buClr>
                <a:schemeClr val="dk1"/>
              </a:buClr>
              <a:buSzPts val="2220"/>
            </a:pPr>
            <a:r>
              <a:rPr lang="en-US" sz="2200"/>
              <a:t>Incoming! Changes to Archival Accessioning</a:t>
            </a:r>
          </a:p>
        </p:txBody>
      </p:sp>
      <p:pic>
        <p:nvPicPr>
          <p:cNvPr id="5" name="Google Shape;85;p1">
            <a:extLst>
              <a:ext uri="{FF2B5EF4-FFF2-40B4-BE49-F238E27FC236}">
                <a16:creationId xmlns:a16="http://schemas.microsoft.com/office/drawing/2014/main" id="{B7201938-9141-D084-4E91-E5A98464B1AE}"/>
              </a:ext>
            </a:extLst>
          </p:cNvPr>
          <p:cNvPicPr preferRelativeResize="0"/>
          <p:nvPr/>
        </p:nvPicPr>
        <p:blipFill>
          <a:blip r:embed="rId2">
            <a:alphaModFix/>
          </a:blip>
          <a:stretch>
            <a:fillRect/>
          </a:stretch>
        </p:blipFill>
        <p:spPr>
          <a:xfrm>
            <a:off x="2307288" y="606494"/>
            <a:ext cx="7620000" cy="3810000"/>
          </a:xfrm>
          <a:prstGeom prst="rect">
            <a:avLst/>
          </a:prstGeom>
          <a:noFill/>
          <a:ln>
            <a:noFill/>
          </a:ln>
        </p:spPr>
      </p:pic>
    </p:spTree>
    <p:extLst>
      <p:ext uri="{BB962C8B-B14F-4D97-AF65-F5344CB8AC3E}">
        <p14:creationId xmlns:p14="http://schemas.microsoft.com/office/powerpoint/2010/main" val="21808551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bwMode="auto">
          <a:xfrm>
            <a:off x="914400" y="1498600"/>
            <a:ext cx="101600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20" name="TextBox 19"/>
          <p:cNvSpPr txBox="1"/>
          <p:nvPr/>
        </p:nvSpPr>
        <p:spPr>
          <a:xfrm>
            <a:off x="806027" y="777479"/>
            <a:ext cx="6807200" cy="543675"/>
          </a:xfrm>
          <a:prstGeom prst="rect">
            <a:avLst/>
          </a:prstGeom>
          <a:noFill/>
        </p:spPr>
        <p:txBody>
          <a:bodyPr wrap="square" lIns="91440" tIns="45720" rIns="91440" bIns="45720" rtlCol="0" anchor="t">
            <a:spAutoFit/>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r>
              <a:rPr lang="en-US" sz="2900" b="1">
                <a:solidFill>
                  <a:srgbClr val="C8102E"/>
                </a:solidFill>
                <a:latin typeface="Univers 75 Black"/>
              </a:rPr>
              <a:t>Hiring and Onboarding</a:t>
            </a:r>
          </a:p>
        </p:txBody>
      </p:sp>
      <p:sp>
        <p:nvSpPr>
          <p:cNvPr id="21" name="TextBox 20"/>
          <p:cNvSpPr txBox="1"/>
          <p:nvPr/>
        </p:nvSpPr>
        <p:spPr>
          <a:xfrm>
            <a:off x="806027" y="1637291"/>
            <a:ext cx="6808077" cy="4403257"/>
          </a:xfrm>
          <a:prstGeom prst="rect">
            <a:avLst/>
          </a:prstGeom>
          <a:noFill/>
        </p:spPr>
        <p:txBody>
          <a:bodyPr wrap="square" lIns="91440" tIns="45720" rIns="91440" bIns="45720" rtlCol="0" anchor="t">
            <a:spAutoFit/>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pPr marL="380365" indent="-380365">
              <a:lnSpc>
                <a:spcPct val="150000"/>
              </a:lnSpc>
              <a:spcBef>
                <a:spcPts val="0"/>
              </a:spcBef>
              <a:buBlip>
                <a:blip r:embed="rId3"/>
              </a:buBlip>
            </a:pPr>
            <a:r>
              <a:rPr lang="en-US" sz="2100">
                <a:solidFill>
                  <a:srgbClr val="7A6E67"/>
                </a:solidFill>
                <a:latin typeface="ITC Berkeley Oldstyle Medium"/>
              </a:rPr>
              <a:t>Overlapping documentation needs</a:t>
            </a:r>
          </a:p>
          <a:p>
            <a:pPr marL="989330" lvl="1" indent="-380365">
              <a:lnSpc>
                <a:spcPct val="150000"/>
              </a:lnSpc>
              <a:spcBef>
                <a:spcPts val="0"/>
              </a:spcBef>
              <a:buBlip>
                <a:blip r:embed="rId3"/>
              </a:buBlip>
            </a:pPr>
            <a:r>
              <a:rPr lang="en-US" sz="2100">
                <a:solidFill>
                  <a:srgbClr val="7A6E67"/>
                </a:solidFill>
                <a:latin typeface="ITC Berkeley Oldstyle Medium"/>
                <a:ea typeface="ITC Berkeley Oldstyle Medium" charset="0"/>
                <a:cs typeface="ITC Berkeley Oldstyle Medium" charset="0"/>
              </a:rPr>
              <a:t>Review </a:t>
            </a:r>
            <a:r>
              <a:rPr lang="en-US" sz="2100" err="1">
                <a:solidFill>
                  <a:srgbClr val="7A6E67"/>
                </a:solidFill>
                <a:latin typeface="ITC Berkeley Oldstyle Medium"/>
                <a:ea typeface="ITC Berkeley Oldstyle Medium" charset="0"/>
                <a:cs typeface="ITC Berkeley Oldstyle Medium" charset="0"/>
              </a:rPr>
              <a:t>ArchivesSpace</a:t>
            </a:r>
            <a:r>
              <a:rPr lang="en-US" sz="2100">
                <a:solidFill>
                  <a:srgbClr val="7A6E67"/>
                </a:solidFill>
                <a:latin typeface="ITC Berkeley Oldstyle Medium"/>
                <a:ea typeface="ITC Berkeley Oldstyle Medium" charset="0"/>
                <a:cs typeface="ITC Berkeley Oldstyle Medium" charset="0"/>
              </a:rPr>
              <a:t> manual</a:t>
            </a:r>
          </a:p>
          <a:p>
            <a:pPr marL="989330" lvl="1" indent="-380365">
              <a:lnSpc>
                <a:spcPct val="150000"/>
              </a:lnSpc>
              <a:spcBef>
                <a:spcPts val="0"/>
              </a:spcBef>
              <a:buBlip>
                <a:blip r:embed="rId3"/>
              </a:buBlip>
            </a:pPr>
            <a:r>
              <a:rPr lang="en-US" sz="2100">
                <a:solidFill>
                  <a:srgbClr val="7A6E67"/>
                </a:solidFill>
                <a:latin typeface="ITC Berkeley Oldstyle Medium"/>
                <a:ea typeface="ITC Berkeley Oldstyle Medium" charset="0"/>
                <a:cs typeface="ITC Berkeley Oldstyle Medium" charset="0"/>
              </a:rPr>
              <a:t>Review past accessions</a:t>
            </a:r>
          </a:p>
          <a:p>
            <a:pPr marL="380365" indent="-380365">
              <a:lnSpc>
                <a:spcPct val="150000"/>
              </a:lnSpc>
              <a:spcBef>
                <a:spcPts val="0"/>
              </a:spcBef>
              <a:buBlip>
                <a:blip r:embed="rId3"/>
              </a:buBlip>
            </a:pPr>
            <a:r>
              <a:rPr lang="en-US" sz="2100">
                <a:solidFill>
                  <a:srgbClr val="7A6E67"/>
                </a:solidFill>
                <a:latin typeface="ITC Berkeley Oldstyle Medium"/>
                <a:ea typeface="ITC Berkeley Oldstyle Medium" charset="0"/>
                <a:cs typeface="ITC Berkeley Oldstyle Medium" charset="0"/>
              </a:rPr>
              <a:t>Similar tasks during job duties</a:t>
            </a:r>
          </a:p>
          <a:p>
            <a:pPr marL="989330" lvl="1" indent="-380365">
              <a:lnSpc>
                <a:spcPct val="150000"/>
              </a:lnSpc>
              <a:spcBef>
                <a:spcPts val="0"/>
              </a:spcBef>
              <a:buBlip>
                <a:blip r:embed="rId3"/>
              </a:buBlip>
            </a:pPr>
            <a:r>
              <a:rPr lang="en-US" sz="2100">
                <a:solidFill>
                  <a:srgbClr val="7A6E67"/>
                </a:solidFill>
                <a:latin typeface="ITC Berkeley Oldstyle Medium"/>
                <a:ea typeface="ITC Berkeley Oldstyle Medium" charset="0"/>
                <a:cs typeface="ITC Berkeley Oldstyle Medium" charset="0"/>
              </a:rPr>
              <a:t>Review Processing manual, draft Accessioning manual</a:t>
            </a:r>
          </a:p>
          <a:p>
            <a:pPr marL="380365" indent="-380365">
              <a:lnSpc>
                <a:spcPct val="150000"/>
              </a:lnSpc>
              <a:spcBef>
                <a:spcPts val="0"/>
              </a:spcBef>
              <a:buBlip>
                <a:blip r:embed="rId3"/>
              </a:buBlip>
            </a:pPr>
            <a:r>
              <a:rPr lang="en-US" sz="2100">
                <a:solidFill>
                  <a:srgbClr val="7A6E67"/>
                </a:solidFill>
                <a:latin typeface="ITC Berkeley Oldstyle Medium"/>
                <a:ea typeface="ITC Berkeley Oldstyle Medium" charset="0"/>
                <a:cs typeface="ITC Berkeley Oldstyle Medium" charset="0"/>
              </a:rPr>
              <a:t>Impact</a:t>
            </a:r>
          </a:p>
          <a:p>
            <a:pPr marL="989330" lvl="1" indent="-380365">
              <a:lnSpc>
                <a:spcPct val="150000"/>
              </a:lnSpc>
              <a:spcBef>
                <a:spcPts val="0"/>
              </a:spcBef>
              <a:buBlip>
                <a:blip r:embed="rId3"/>
              </a:buBlip>
            </a:pPr>
            <a:r>
              <a:rPr lang="en-US" sz="2100">
                <a:solidFill>
                  <a:srgbClr val="7A6E67"/>
                </a:solidFill>
                <a:latin typeface="ITC Berkeley Oldstyle Medium"/>
                <a:ea typeface="ITC Berkeley Oldstyle Medium" charset="0"/>
                <a:cs typeface="ITC Berkeley Oldstyle Medium" charset="0"/>
              </a:rPr>
              <a:t>Talk to Collections Archivists</a:t>
            </a:r>
          </a:p>
          <a:p>
            <a:pPr marL="989330" lvl="1" indent="-380365">
              <a:lnSpc>
                <a:spcPct val="150000"/>
              </a:lnSpc>
              <a:spcBef>
                <a:spcPts val="0"/>
              </a:spcBef>
              <a:buBlip>
                <a:blip r:embed="rId3"/>
              </a:buBlip>
            </a:pPr>
            <a:r>
              <a:rPr lang="en-US" sz="2100">
                <a:solidFill>
                  <a:srgbClr val="7A6E67"/>
                </a:solidFill>
                <a:latin typeface="ITC Berkeley Oldstyle Medium"/>
                <a:ea typeface="ITC Berkeley Oldstyle Medium" charset="0"/>
                <a:cs typeface="ITC Berkeley Oldstyle Medium" charset="0"/>
              </a:rPr>
              <a:t>Process a collection</a:t>
            </a:r>
            <a:endParaRPr lang="en-US"/>
          </a:p>
        </p:txBody>
      </p:sp>
      <p:sp>
        <p:nvSpPr>
          <p:cNvPr id="8" name="Text Placeholder 4"/>
          <p:cNvSpPr txBox="1">
            <a:spLocks/>
          </p:cNvSpPr>
          <p:nvPr/>
        </p:nvSpPr>
        <p:spPr>
          <a:xfrm>
            <a:off x="5754808" y="6340475"/>
            <a:ext cx="6030793" cy="381000"/>
          </a:xfrm>
          <a:prstGeom prst="rect">
            <a:avLst/>
          </a:prstGeom>
        </p:spPr>
        <p:txBody>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pPr eaLnBrk="1" hangingPunct="1"/>
            <a:r>
              <a:rPr lang="en-US" sz="1600" kern="0">
                <a:latin typeface="Univers 75 Black" charset="0"/>
                <a:ea typeface="Univers 75 Black" charset="0"/>
                <a:cs typeface="Univers 75 Black" charset="0"/>
              </a:rPr>
              <a:t>Unit or Department Name Here</a:t>
            </a:r>
          </a:p>
        </p:txBody>
      </p:sp>
      <p:grpSp>
        <p:nvGrpSpPr>
          <p:cNvPr id="6" name="Group 5">
            <a:extLst>
              <a:ext uri="{FF2B5EF4-FFF2-40B4-BE49-F238E27FC236}">
                <a16:creationId xmlns:a16="http://schemas.microsoft.com/office/drawing/2014/main" id="{980BED91-0F7E-FEAF-0D31-25E0FDF9E81D}"/>
              </a:ext>
            </a:extLst>
          </p:cNvPr>
          <p:cNvGrpSpPr/>
          <p:nvPr/>
        </p:nvGrpSpPr>
        <p:grpSpPr>
          <a:xfrm>
            <a:off x="0" y="6348431"/>
            <a:ext cx="12192000" cy="509569"/>
            <a:chOff x="0" y="6348431"/>
            <a:chExt cx="12192000" cy="509569"/>
          </a:xfrm>
        </p:grpSpPr>
        <p:sp>
          <p:nvSpPr>
            <p:cNvPr id="3" name="Rectangle 8">
              <a:extLst>
                <a:ext uri="{FF2B5EF4-FFF2-40B4-BE49-F238E27FC236}">
                  <a16:creationId xmlns:a16="http://schemas.microsoft.com/office/drawing/2014/main" id="{9FDAA9BE-50F3-F053-8A6F-4A97E85CA614}"/>
                </a:ext>
              </a:extLst>
            </p:cNvPr>
            <p:cNvSpPr>
              <a:spLocks noChangeArrowheads="1"/>
            </p:cNvSpPr>
            <p:nvPr/>
          </p:nvSpPr>
          <p:spPr bwMode="auto">
            <a:xfrm>
              <a:off x="0" y="6348431"/>
              <a:ext cx="12192000" cy="509569"/>
            </a:xfrm>
            <a:prstGeom prst="rect">
              <a:avLst/>
            </a:prstGeom>
            <a:solidFill>
              <a:srgbClr val="C8102E"/>
            </a:solidFill>
            <a:ln w="9525">
              <a:noFill/>
              <a:miter lim="800000"/>
              <a:headEnd/>
              <a:tailEnd/>
            </a:ln>
            <a:effectLst/>
          </p:spPr>
          <p:txBody>
            <a:bodyPr wrap="none" anchor="ctr">
              <a:prstTxWarp prst="textNoShape">
                <a:avLst/>
              </a:prstTxWarp>
            </a:bodyPr>
            <a:lstStyle/>
            <a:p>
              <a:endParaRPr lang="en-US"/>
            </a:p>
          </p:txBody>
        </p:sp>
        <p:pic>
          <p:nvPicPr>
            <p:cNvPr id="4" name="Picture 3" descr="ISU LEFT white.eps">
              <a:extLst>
                <a:ext uri="{FF2B5EF4-FFF2-40B4-BE49-F238E27FC236}">
                  <a16:creationId xmlns:a16="http://schemas.microsoft.com/office/drawing/2014/main" id="{E91E6655-6321-D943-8ABD-60A0595AA8E3}"/>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 y="6504535"/>
              <a:ext cx="2396490" cy="197359"/>
            </a:xfrm>
            <a:prstGeom prst="rect">
              <a:avLst/>
            </a:prstGeom>
            <a:noFill/>
            <a:ln w="9525">
              <a:noFill/>
              <a:miter lim="800000"/>
              <a:headEnd/>
              <a:tailEnd/>
            </a:ln>
          </p:spPr>
        </p:pic>
        <p:sp>
          <p:nvSpPr>
            <p:cNvPr id="5" name="Text Placeholder 4">
              <a:extLst>
                <a:ext uri="{FF2B5EF4-FFF2-40B4-BE49-F238E27FC236}">
                  <a16:creationId xmlns:a16="http://schemas.microsoft.com/office/drawing/2014/main" id="{938DCA6F-6CD4-50B0-63DD-6DBC758C7ED1}"/>
                </a:ext>
              </a:extLst>
            </p:cNvPr>
            <p:cNvSpPr txBox="1">
              <a:spLocks/>
            </p:cNvSpPr>
            <p:nvPr/>
          </p:nvSpPr>
          <p:spPr>
            <a:xfrm>
              <a:off x="7092436" y="6476090"/>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a:latin typeface="Univers 75 Black" charset="0"/>
                  <a:ea typeface="Univers 75 Black" charset="0"/>
                  <a:cs typeface="Univers 75 Black" charset="0"/>
                </a:rPr>
                <a:t>Special Collections and University Archives</a:t>
              </a:r>
            </a:p>
          </p:txBody>
        </p:sp>
      </p:grpSp>
      <p:pic>
        <p:nvPicPr>
          <p:cNvPr id="7" name="Picture 6" descr="A diagram of a diagram&#10;&#10;Description automatically generated">
            <a:extLst>
              <a:ext uri="{FF2B5EF4-FFF2-40B4-BE49-F238E27FC236}">
                <a16:creationId xmlns:a16="http://schemas.microsoft.com/office/drawing/2014/main" id="{3AD685C1-A063-1B03-79A4-D4418D512073}"/>
              </a:ext>
            </a:extLst>
          </p:cNvPr>
          <p:cNvPicPr>
            <a:picLocks noChangeAspect="1"/>
          </p:cNvPicPr>
          <p:nvPr/>
        </p:nvPicPr>
        <p:blipFill>
          <a:blip r:embed="rId5"/>
          <a:stretch>
            <a:fillRect/>
          </a:stretch>
        </p:blipFill>
        <p:spPr>
          <a:xfrm>
            <a:off x="7404344" y="2118213"/>
            <a:ext cx="4566627" cy="2942981"/>
          </a:xfrm>
          <a:prstGeom prst="rect">
            <a:avLst/>
          </a:prstGeom>
        </p:spPr>
      </p:pic>
    </p:spTree>
    <p:extLst>
      <p:ext uri="{BB962C8B-B14F-4D97-AF65-F5344CB8AC3E}">
        <p14:creationId xmlns:p14="http://schemas.microsoft.com/office/powerpoint/2010/main" val="1726946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3E5BC6-B1EB-29BB-150E-E1685AC47178}"/>
              </a:ext>
            </a:extLst>
          </p:cNvPr>
          <p:cNvSpPr txBox="1"/>
          <p:nvPr/>
        </p:nvSpPr>
        <p:spPr>
          <a:xfrm>
            <a:off x="785495" y="1362075"/>
            <a:ext cx="4962765" cy="4449936"/>
          </a:xfrm>
          <a:prstGeom prst="rect">
            <a:avLst/>
          </a:prstGeom>
          <a:solidFill>
            <a:schemeClr val="bg1"/>
          </a:solidFill>
        </p:spPr>
        <p:txBody>
          <a:bodyPr wrap="square" lIns="91440" tIns="45720" rIns="91440" bIns="45720" rtlCol="0" anchor="t">
            <a:spAutoFit/>
          </a:bodyPr>
          <a:lstStyle/>
          <a:p>
            <a:pPr algn="ctr">
              <a:spcBef>
                <a:spcPts val="0"/>
              </a:spcBef>
            </a:pPr>
            <a:r>
              <a:rPr lang="en-US" sz="2400" b="1">
                <a:solidFill>
                  <a:srgbClr val="C8102E"/>
                </a:solidFill>
                <a:latin typeface="Univers 75 Black"/>
                <a:ea typeface="Univers 75 Black" charset="0"/>
                <a:cs typeface="Univers 75 Black" charset="0"/>
              </a:rPr>
              <a:t>Challenges</a:t>
            </a:r>
            <a:endParaRPr lang="en-US" sz="2400"/>
          </a:p>
          <a:p>
            <a:pPr algn="ctr"/>
            <a:endParaRPr lang="en-US" sz="2400" b="1">
              <a:solidFill>
                <a:srgbClr val="C8102E"/>
              </a:solidFill>
              <a:latin typeface="Univers 75 Black"/>
              <a:ea typeface="Calibri"/>
              <a:cs typeface="Calibri"/>
            </a:endParaRPr>
          </a:p>
          <a:p>
            <a:pPr marL="342900" indent="-342900">
              <a:buChar char="•"/>
            </a:pPr>
            <a:r>
              <a:rPr lang="en-US" sz="2400">
                <a:solidFill>
                  <a:srgbClr val="7A6E67"/>
                </a:solidFill>
                <a:latin typeface="Calibri"/>
                <a:ea typeface="Calibri"/>
                <a:cs typeface="Calibri"/>
              </a:rPr>
              <a:t>"Stacks Manager" </a:t>
            </a:r>
          </a:p>
          <a:p>
            <a:pPr marL="342900" indent="-342900">
              <a:spcBef>
                <a:spcPts val="480"/>
              </a:spcBef>
              <a:buChar char="•"/>
            </a:pPr>
            <a:r>
              <a:rPr lang="en-US" sz="2400">
                <a:solidFill>
                  <a:srgbClr val="7A6E67"/>
                </a:solidFill>
                <a:latin typeface="Calibri"/>
                <a:ea typeface="Calibri"/>
                <a:cs typeface="Calibri"/>
              </a:rPr>
              <a:t>Scope Creep</a:t>
            </a:r>
          </a:p>
          <a:p>
            <a:pPr marL="342900" indent="-342900">
              <a:spcBef>
                <a:spcPts val="480"/>
              </a:spcBef>
              <a:buChar char="•"/>
            </a:pPr>
            <a:r>
              <a:rPr lang="en-US" sz="2400">
                <a:solidFill>
                  <a:srgbClr val="7A6E67"/>
                </a:solidFill>
                <a:latin typeface="Calibri"/>
                <a:ea typeface="Calibri"/>
                <a:cs typeface="Calibri"/>
              </a:rPr>
              <a:t>Legacy/Retrospective issues</a:t>
            </a:r>
          </a:p>
          <a:p>
            <a:pPr marL="342900" indent="-342900">
              <a:spcBef>
                <a:spcPts val="480"/>
              </a:spcBef>
              <a:buChar char="•"/>
            </a:pPr>
            <a:r>
              <a:rPr lang="en-US" sz="2400">
                <a:solidFill>
                  <a:srgbClr val="7A6E67"/>
                </a:solidFill>
                <a:latin typeface="Calibri"/>
                <a:ea typeface="Calibri"/>
                <a:cs typeface="Calibri"/>
              </a:rPr>
              <a:t>Who does what</a:t>
            </a:r>
          </a:p>
          <a:p>
            <a:pPr marL="342900" indent="-342900">
              <a:spcBef>
                <a:spcPts val="480"/>
              </a:spcBef>
              <a:buChar char="•"/>
            </a:pPr>
            <a:r>
              <a:rPr lang="en-US" sz="2400">
                <a:solidFill>
                  <a:srgbClr val="7A6E67"/>
                </a:solidFill>
                <a:latin typeface="Calibri"/>
                <a:ea typeface="Calibri"/>
                <a:cs typeface="Calibri"/>
              </a:rPr>
              <a:t>Accessioning is not secretarial work</a:t>
            </a:r>
          </a:p>
          <a:p>
            <a:pPr marL="342900" indent="-342900">
              <a:spcBef>
                <a:spcPts val="480"/>
              </a:spcBef>
              <a:buChar char="•"/>
            </a:pPr>
            <a:r>
              <a:rPr lang="en-US" sz="2400">
                <a:solidFill>
                  <a:srgbClr val="7A6E67"/>
                </a:solidFill>
                <a:latin typeface="Calibri"/>
                <a:ea typeface="Calibri"/>
                <a:cs typeface="Calibri"/>
              </a:rPr>
              <a:t>Born Digital &amp; removable media</a:t>
            </a:r>
          </a:p>
          <a:p>
            <a:pPr marL="342900" indent="-342900">
              <a:spcBef>
                <a:spcPts val="480"/>
              </a:spcBef>
              <a:buChar char="•"/>
            </a:pPr>
            <a:endParaRPr lang="en-US" sz="2400">
              <a:latin typeface="Univers 47 Condensed Light" charset="0"/>
              <a:ea typeface="Calibri"/>
              <a:cs typeface="Calibri"/>
            </a:endParaRPr>
          </a:p>
          <a:p>
            <a:pPr marL="342900" indent="-342900">
              <a:spcBef>
                <a:spcPts val="480"/>
              </a:spcBef>
              <a:buChar char="•"/>
            </a:pPr>
            <a:endParaRPr lang="en-US" sz="2400">
              <a:latin typeface="Calibri"/>
              <a:ea typeface="Univers 47 Condensed Light" charset="0"/>
              <a:cs typeface="Calibri"/>
            </a:endParaRPr>
          </a:p>
          <a:p>
            <a:endParaRPr lang="en-US" i="1">
              <a:solidFill>
                <a:srgbClr val="ACA39A"/>
              </a:solidFill>
              <a:latin typeface="Univers 55 Oblique"/>
              <a:ea typeface="Univers 47 Condensed Light" charset="0"/>
              <a:cs typeface="Calibri"/>
            </a:endParaRPr>
          </a:p>
        </p:txBody>
      </p:sp>
      <p:cxnSp>
        <p:nvCxnSpPr>
          <p:cNvPr id="4" name="Straight Connector 3">
            <a:extLst>
              <a:ext uri="{FF2B5EF4-FFF2-40B4-BE49-F238E27FC236}">
                <a16:creationId xmlns:a16="http://schemas.microsoft.com/office/drawing/2014/main" id="{93681CFC-ED58-59E1-F12E-2A25F8CD61A9}"/>
              </a:ext>
            </a:extLst>
          </p:cNvPr>
          <p:cNvCxnSpPr>
            <a:cxnSpLocks/>
          </p:cNvCxnSpPr>
          <p:nvPr/>
        </p:nvCxnSpPr>
        <p:spPr bwMode="auto">
          <a:xfrm>
            <a:off x="685800" y="1171575"/>
            <a:ext cx="10756127"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7" name="TextBox 6">
            <a:extLst>
              <a:ext uri="{FF2B5EF4-FFF2-40B4-BE49-F238E27FC236}">
                <a16:creationId xmlns:a16="http://schemas.microsoft.com/office/drawing/2014/main" id="{C01AE23F-4E69-D1AA-0712-648D8BBEE4E8}"/>
              </a:ext>
            </a:extLst>
          </p:cNvPr>
          <p:cNvSpPr txBox="1"/>
          <p:nvPr/>
        </p:nvSpPr>
        <p:spPr>
          <a:xfrm>
            <a:off x="6388869" y="1362075"/>
            <a:ext cx="4850852" cy="4148380"/>
          </a:xfrm>
          <a:prstGeom prst="rect">
            <a:avLst/>
          </a:prstGeom>
          <a:solidFill>
            <a:schemeClr val="bg1"/>
          </a:solidFill>
        </p:spPr>
        <p:txBody>
          <a:bodyPr wrap="square" lIns="91440" tIns="45720" rIns="91440" bIns="45720" rtlCol="0" anchor="t">
            <a:spAutoFit/>
          </a:bodyPr>
          <a:lstStyle/>
          <a:p>
            <a:pPr algn="ctr">
              <a:spcBef>
                <a:spcPts val="0"/>
              </a:spcBef>
            </a:pPr>
            <a:r>
              <a:rPr lang="en-US" sz="2400" b="1">
                <a:solidFill>
                  <a:srgbClr val="C8102E"/>
                </a:solidFill>
                <a:latin typeface="Univers 75 Black"/>
                <a:ea typeface="Univers 75 Black" charset="0"/>
                <a:cs typeface="Univers 75 Black" charset="0"/>
              </a:rPr>
              <a:t>Victories</a:t>
            </a:r>
            <a:endParaRPr lang="en-US"/>
          </a:p>
          <a:p>
            <a:pPr algn="ctr"/>
            <a:endParaRPr lang="en-US" sz="2400" b="1">
              <a:solidFill>
                <a:srgbClr val="7A6E67"/>
              </a:solidFill>
              <a:latin typeface="Univers 75 Black"/>
              <a:ea typeface="Calibri"/>
              <a:cs typeface="Calibri"/>
            </a:endParaRPr>
          </a:p>
          <a:p>
            <a:pPr marL="342900" indent="-342900">
              <a:spcBef>
                <a:spcPts val="480"/>
              </a:spcBef>
              <a:buChar char="•"/>
            </a:pPr>
            <a:r>
              <a:rPr lang="en-US" sz="2400">
                <a:solidFill>
                  <a:srgbClr val="7A6E67"/>
                </a:solidFill>
                <a:latin typeface="Calibri"/>
                <a:ea typeface="Calibri"/>
                <a:cs typeface="Calibri"/>
              </a:rPr>
              <a:t>Decreased backlog</a:t>
            </a:r>
            <a:endParaRPr lang="en-US">
              <a:solidFill>
                <a:srgbClr val="7A6E67"/>
              </a:solidFill>
            </a:endParaRPr>
          </a:p>
          <a:p>
            <a:pPr marL="342900" indent="-342900">
              <a:spcBef>
                <a:spcPts val="480"/>
              </a:spcBef>
              <a:buChar char="•"/>
            </a:pPr>
            <a:r>
              <a:rPr lang="en-US" sz="2400">
                <a:solidFill>
                  <a:srgbClr val="7A6E67"/>
                </a:solidFill>
                <a:latin typeface="Calibri"/>
                <a:ea typeface="Calibri"/>
                <a:cs typeface="Calibri"/>
              </a:rPr>
              <a:t>Increased access</a:t>
            </a:r>
          </a:p>
          <a:p>
            <a:pPr marL="342900" indent="-342900">
              <a:spcBef>
                <a:spcPts val="480"/>
              </a:spcBef>
              <a:buChar char="•"/>
            </a:pPr>
            <a:r>
              <a:rPr lang="en-US" sz="2400">
                <a:solidFill>
                  <a:srgbClr val="7A6E67"/>
                </a:solidFill>
                <a:latin typeface="Calibri"/>
                <a:ea typeface="Calibri"/>
                <a:cs typeface="Calibri"/>
              </a:rPr>
              <a:t>Easier stats/priorities</a:t>
            </a:r>
          </a:p>
          <a:p>
            <a:pPr marL="342900" indent="-342900">
              <a:spcBef>
                <a:spcPts val="480"/>
              </a:spcBef>
              <a:buChar char="•"/>
            </a:pPr>
            <a:r>
              <a:rPr lang="en-US" sz="2400">
                <a:solidFill>
                  <a:srgbClr val="7A6E67"/>
                </a:solidFill>
                <a:latin typeface="Calibri"/>
                <a:ea typeface="Calibri"/>
                <a:cs typeface="Calibri"/>
              </a:rPr>
              <a:t>Not creating legacy problems</a:t>
            </a:r>
          </a:p>
          <a:p>
            <a:pPr marL="342900" indent="-342900">
              <a:spcBef>
                <a:spcPts val="480"/>
              </a:spcBef>
              <a:buChar char="•"/>
            </a:pPr>
            <a:r>
              <a:rPr lang="en-US" sz="2400">
                <a:solidFill>
                  <a:srgbClr val="7A6E67"/>
                </a:solidFill>
                <a:latin typeface="Calibri"/>
                <a:ea typeface="Calibri"/>
                <a:cs typeface="Calibri"/>
              </a:rPr>
              <a:t>Easier processing</a:t>
            </a:r>
          </a:p>
          <a:p>
            <a:pPr marL="342900" indent="-342900">
              <a:spcBef>
                <a:spcPts val="480"/>
              </a:spcBef>
              <a:buChar char="•"/>
            </a:pPr>
            <a:r>
              <a:rPr lang="en-US" sz="2400">
                <a:solidFill>
                  <a:srgbClr val="7A6E67"/>
                </a:solidFill>
                <a:latin typeface="Calibri"/>
                <a:ea typeface="Calibri"/>
                <a:cs typeface="Calibri"/>
              </a:rPr>
              <a:t>Format pipelines done earlier</a:t>
            </a:r>
          </a:p>
          <a:p>
            <a:pPr marL="342900" indent="-342900">
              <a:spcBef>
                <a:spcPts val="480"/>
              </a:spcBef>
              <a:buChar char="•"/>
            </a:pPr>
            <a:endParaRPr lang="en-US" sz="2400">
              <a:latin typeface="Calibri"/>
              <a:ea typeface="Calibri"/>
              <a:cs typeface="Calibri"/>
            </a:endParaRPr>
          </a:p>
          <a:p>
            <a:pPr marL="380365" indent="-380365">
              <a:lnSpc>
                <a:spcPct val="150000"/>
              </a:lnSpc>
              <a:spcAft>
                <a:spcPct val="0"/>
              </a:spcAft>
              <a:buChar char="•"/>
            </a:pPr>
            <a:endParaRPr lang="en-US"/>
          </a:p>
        </p:txBody>
      </p:sp>
      <p:cxnSp>
        <p:nvCxnSpPr>
          <p:cNvPr id="8" name="Straight Connector 7">
            <a:extLst>
              <a:ext uri="{FF2B5EF4-FFF2-40B4-BE49-F238E27FC236}">
                <a16:creationId xmlns:a16="http://schemas.microsoft.com/office/drawing/2014/main" id="{B4376CBF-C1A3-AE34-9BAF-C1A4DC799626}"/>
              </a:ext>
            </a:extLst>
          </p:cNvPr>
          <p:cNvCxnSpPr/>
          <p:nvPr/>
        </p:nvCxnSpPr>
        <p:spPr bwMode="auto">
          <a:xfrm>
            <a:off x="6112076" y="1181100"/>
            <a:ext cx="11584" cy="4953000"/>
          </a:xfrm>
          <a:prstGeom prst="line">
            <a:avLst/>
          </a:prstGeom>
          <a:solidFill>
            <a:schemeClr val="accent1"/>
          </a:solidFill>
          <a:ln w="12700" cap="flat" cmpd="sng" algn="ctr">
            <a:solidFill>
              <a:srgbClr val="F1BE48"/>
            </a:solidFill>
            <a:prstDash val="solid"/>
            <a:round/>
            <a:headEnd type="none" w="med" len="med"/>
            <a:tailEnd type="none" w="med" len="med"/>
          </a:ln>
          <a:effectLst/>
        </p:spPr>
      </p:cxnSp>
      <p:grpSp>
        <p:nvGrpSpPr>
          <p:cNvPr id="11" name="Group 10">
            <a:extLst>
              <a:ext uri="{FF2B5EF4-FFF2-40B4-BE49-F238E27FC236}">
                <a16:creationId xmlns:a16="http://schemas.microsoft.com/office/drawing/2014/main" id="{7E3BF06D-383F-265F-7181-29367D6BBCA8}"/>
              </a:ext>
            </a:extLst>
          </p:cNvPr>
          <p:cNvGrpSpPr/>
          <p:nvPr/>
        </p:nvGrpSpPr>
        <p:grpSpPr>
          <a:xfrm>
            <a:off x="0" y="6348431"/>
            <a:ext cx="12192000" cy="509569"/>
            <a:chOff x="0" y="6348431"/>
            <a:chExt cx="12192000" cy="509569"/>
          </a:xfrm>
        </p:grpSpPr>
        <p:sp>
          <p:nvSpPr>
            <p:cNvPr id="12" name="Rectangle 8">
              <a:extLst>
                <a:ext uri="{FF2B5EF4-FFF2-40B4-BE49-F238E27FC236}">
                  <a16:creationId xmlns:a16="http://schemas.microsoft.com/office/drawing/2014/main" id="{1E9BE903-E7CC-3EB5-23E3-55EE1486D5B0}"/>
                </a:ext>
              </a:extLst>
            </p:cNvPr>
            <p:cNvSpPr>
              <a:spLocks noChangeArrowheads="1"/>
            </p:cNvSpPr>
            <p:nvPr/>
          </p:nvSpPr>
          <p:spPr bwMode="auto">
            <a:xfrm>
              <a:off x="0" y="6348431"/>
              <a:ext cx="12192000" cy="509569"/>
            </a:xfrm>
            <a:prstGeom prst="rect">
              <a:avLst/>
            </a:prstGeom>
            <a:solidFill>
              <a:srgbClr val="C8102E"/>
            </a:solidFill>
            <a:ln w="9525">
              <a:noFill/>
              <a:miter lim="800000"/>
              <a:headEnd/>
              <a:tailEnd/>
            </a:ln>
            <a:effectLst/>
          </p:spPr>
          <p:txBody>
            <a:bodyPr wrap="none" anchor="ctr">
              <a:prstTxWarp prst="textNoShape">
                <a:avLst/>
              </a:prstTxWarp>
            </a:bodyPr>
            <a:lstStyle/>
            <a:p>
              <a:endParaRPr lang="en-US"/>
            </a:p>
          </p:txBody>
        </p:sp>
        <p:pic>
          <p:nvPicPr>
            <p:cNvPr id="13" name="Picture 12" descr="ISU LEFT white.eps">
              <a:extLst>
                <a:ext uri="{FF2B5EF4-FFF2-40B4-BE49-F238E27FC236}">
                  <a16:creationId xmlns:a16="http://schemas.microsoft.com/office/drawing/2014/main" id="{393394BD-4F69-0AE6-7EEA-0FB94369AE6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6504535"/>
              <a:ext cx="2396490" cy="197359"/>
            </a:xfrm>
            <a:prstGeom prst="rect">
              <a:avLst/>
            </a:prstGeom>
            <a:noFill/>
            <a:ln w="9525">
              <a:noFill/>
              <a:miter lim="800000"/>
              <a:headEnd/>
              <a:tailEnd/>
            </a:ln>
          </p:spPr>
        </p:pic>
        <p:sp>
          <p:nvSpPr>
            <p:cNvPr id="14" name="Text Placeholder 4">
              <a:extLst>
                <a:ext uri="{FF2B5EF4-FFF2-40B4-BE49-F238E27FC236}">
                  <a16:creationId xmlns:a16="http://schemas.microsoft.com/office/drawing/2014/main" id="{B0D9D00D-D03A-7315-F424-AD6C2E400FD9}"/>
                </a:ext>
              </a:extLst>
            </p:cNvPr>
            <p:cNvSpPr txBox="1">
              <a:spLocks/>
            </p:cNvSpPr>
            <p:nvPr/>
          </p:nvSpPr>
          <p:spPr>
            <a:xfrm>
              <a:off x="7092436" y="6476090"/>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a:latin typeface="Univers 75 Black" charset="0"/>
                  <a:ea typeface="Univers 75 Black" charset="0"/>
                  <a:cs typeface="Univers 75 Black" charset="0"/>
                </a:rPr>
                <a:t>Special Collections and University Archives</a:t>
              </a:r>
            </a:p>
          </p:txBody>
        </p:sp>
      </p:grpSp>
      <p:sp>
        <p:nvSpPr>
          <p:cNvPr id="10" name="TextBox 9">
            <a:extLst>
              <a:ext uri="{FF2B5EF4-FFF2-40B4-BE49-F238E27FC236}">
                <a16:creationId xmlns:a16="http://schemas.microsoft.com/office/drawing/2014/main" id="{8958FD3A-FA28-88A3-2C3E-365BCC0E1576}"/>
              </a:ext>
            </a:extLst>
          </p:cNvPr>
          <p:cNvSpPr txBox="1"/>
          <p:nvPr/>
        </p:nvSpPr>
        <p:spPr>
          <a:xfrm>
            <a:off x="604520" y="583109"/>
            <a:ext cx="7753350" cy="430887"/>
          </a:xfrm>
          <a:prstGeom prst="rect">
            <a:avLst/>
          </a:prstGeom>
          <a:noFill/>
        </p:spPr>
        <p:txBody>
          <a:bodyPr wrap="square" lIns="91440" tIns="45720" rIns="91440" bIns="45720" rtlCol="0" anchor="t">
            <a:spAutoFit/>
          </a:bodyPr>
          <a:lstStyle/>
          <a:p>
            <a:pPr>
              <a:defRPr/>
            </a:pPr>
            <a:r>
              <a:rPr lang="en-US" sz="2200" b="1">
                <a:solidFill>
                  <a:srgbClr val="C8102E"/>
                </a:solidFill>
                <a:latin typeface="Univers 75 Black"/>
              </a:rPr>
              <a:t>A Year in Review: Manager's Perspective</a:t>
            </a:r>
            <a:endParaRPr lang="en-US" sz="2200" b="1" i="0" u="none" strike="noStrike" kern="0" cap="none" spc="0" normalizeH="0" baseline="0" noProof="0">
              <a:ln>
                <a:noFill/>
              </a:ln>
              <a:solidFill>
                <a:srgbClr val="C8102E"/>
              </a:solidFill>
              <a:effectLst/>
              <a:uLnTx/>
              <a:uFillTx/>
              <a:latin typeface="Univers 75 Black"/>
            </a:endParaRPr>
          </a:p>
        </p:txBody>
      </p:sp>
    </p:spTree>
    <p:extLst>
      <p:ext uri="{BB962C8B-B14F-4D97-AF65-F5344CB8AC3E}">
        <p14:creationId xmlns:p14="http://schemas.microsoft.com/office/powerpoint/2010/main" val="10385116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926419" y="777479"/>
            <a:ext cx="6807200" cy="543675"/>
          </a:xfrm>
          <a:prstGeom prst="rect">
            <a:avLst/>
          </a:prstGeom>
          <a:noFill/>
        </p:spPr>
        <p:txBody>
          <a:bodyPr wrap="square" lIns="91440" tIns="45720" rIns="91440" bIns="45720" rtlCol="0" anchor="t">
            <a:spAutoFit/>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r>
              <a:rPr lang="en-US" sz="2900" b="1">
                <a:solidFill>
                  <a:srgbClr val="C8102E"/>
                </a:solidFill>
                <a:latin typeface="Univers 75 Black"/>
              </a:rPr>
              <a:t>Takeaways for other institutions</a:t>
            </a:r>
          </a:p>
        </p:txBody>
      </p:sp>
      <p:cxnSp>
        <p:nvCxnSpPr>
          <p:cNvPr id="13" name="Straight Connector 12"/>
          <p:cNvCxnSpPr/>
          <p:nvPr/>
        </p:nvCxnSpPr>
        <p:spPr bwMode="auto">
          <a:xfrm>
            <a:off x="5034792" y="1498600"/>
            <a:ext cx="5836408"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15" name="TextBox 14"/>
          <p:cNvSpPr txBox="1"/>
          <p:nvPr/>
        </p:nvSpPr>
        <p:spPr>
          <a:xfrm>
            <a:off x="4926419" y="1844120"/>
            <a:ext cx="6351181" cy="3435492"/>
          </a:xfrm>
          <a:prstGeom prst="rect">
            <a:avLst/>
          </a:prstGeom>
          <a:noFill/>
        </p:spPr>
        <p:txBody>
          <a:bodyPr wrap="square" lIns="91440" tIns="45720" rIns="91440" bIns="45720" rtlCol="0" anchor="t">
            <a:spAutoFit/>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pPr marL="342900" indent="-342900">
              <a:lnSpc>
                <a:spcPct val="150000"/>
              </a:lnSpc>
              <a:spcBef>
                <a:spcPts val="0"/>
              </a:spcBef>
              <a:buChar char="•"/>
            </a:pPr>
            <a:r>
              <a:rPr lang="en-US" sz="2100">
                <a:solidFill>
                  <a:srgbClr val="7A6E67"/>
                </a:solidFill>
                <a:latin typeface="ITC Berkeley Oldstyle Medium"/>
              </a:rPr>
              <a:t>Open communication is the key, as always</a:t>
            </a:r>
          </a:p>
          <a:p>
            <a:pPr marL="342900" indent="-342900">
              <a:lnSpc>
                <a:spcPct val="150000"/>
              </a:lnSpc>
              <a:spcBef>
                <a:spcPts val="0"/>
              </a:spcBef>
              <a:buChar char="•"/>
            </a:pPr>
            <a:r>
              <a:rPr lang="en-US" sz="2100">
                <a:solidFill>
                  <a:srgbClr val="7A6E67"/>
                </a:solidFill>
                <a:latin typeface="ITC Berkeley Oldstyle Medium"/>
              </a:rPr>
              <a:t>Resource allocation problem</a:t>
            </a:r>
          </a:p>
          <a:p>
            <a:pPr marL="342900" indent="-342900">
              <a:lnSpc>
                <a:spcPct val="150000"/>
              </a:lnSpc>
              <a:spcBef>
                <a:spcPts val="0"/>
              </a:spcBef>
              <a:buChar char="•"/>
            </a:pPr>
            <a:r>
              <a:rPr lang="en-US" sz="2100">
                <a:solidFill>
                  <a:srgbClr val="7A6E67"/>
                </a:solidFill>
                <a:latin typeface="ITC Berkeley Oldstyle Medium"/>
              </a:rPr>
              <a:t>Most bang for your buck is earlier in the process</a:t>
            </a:r>
          </a:p>
          <a:p>
            <a:pPr marL="342900" indent="-342900">
              <a:lnSpc>
                <a:spcPct val="150000"/>
              </a:lnSpc>
              <a:spcBef>
                <a:spcPts val="0"/>
              </a:spcBef>
              <a:buChar char="•"/>
            </a:pPr>
            <a:r>
              <a:rPr lang="en-US" sz="2100">
                <a:solidFill>
                  <a:srgbClr val="7A6E67"/>
                </a:solidFill>
                <a:latin typeface="ITC Berkeley Oldstyle Medium"/>
              </a:rPr>
              <a:t>Sustainable is best</a:t>
            </a:r>
          </a:p>
          <a:p>
            <a:pPr marL="342900" indent="-342900">
              <a:lnSpc>
                <a:spcPct val="150000"/>
              </a:lnSpc>
              <a:spcBef>
                <a:spcPts val="0"/>
              </a:spcBef>
              <a:buChar char="•"/>
            </a:pPr>
            <a:endParaRPr lang="en-US" sz="2100">
              <a:solidFill>
                <a:srgbClr val="7A6E67"/>
              </a:solidFill>
              <a:latin typeface="ITC Berkeley Oldstyle Medium"/>
            </a:endParaRPr>
          </a:p>
          <a:p>
            <a:pPr marL="342900" indent="-342900">
              <a:lnSpc>
                <a:spcPct val="150000"/>
              </a:lnSpc>
              <a:spcBef>
                <a:spcPts val="0"/>
              </a:spcBef>
              <a:buChar char="•"/>
            </a:pPr>
            <a:endParaRPr lang="en-US" sz="2100">
              <a:solidFill>
                <a:srgbClr val="7A6E67"/>
              </a:solidFill>
              <a:latin typeface="ITC Berkeley Oldstyle Medium"/>
            </a:endParaRPr>
          </a:p>
          <a:p>
            <a:pPr marL="342900" indent="-342900">
              <a:lnSpc>
                <a:spcPct val="150000"/>
              </a:lnSpc>
              <a:spcBef>
                <a:spcPts val="0"/>
              </a:spcBef>
              <a:buChar char="•"/>
            </a:pPr>
            <a:endParaRPr lang="en-US" sz="2100">
              <a:solidFill>
                <a:srgbClr val="7A6E67"/>
              </a:solidFill>
              <a:latin typeface="ITC Berkeley Oldstyle Medium"/>
            </a:endParaRPr>
          </a:p>
        </p:txBody>
      </p:sp>
      <p:sp>
        <p:nvSpPr>
          <p:cNvPr id="2" name="Rectangle 1"/>
          <p:cNvSpPr/>
          <p:nvPr/>
        </p:nvSpPr>
        <p:spPr bwMode="auto">
          <a:xfrm>
            <a:off x="0" y="0"/>
            <a:ext cx="4120896" cy="6343269"/>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charset="0"/>
            </a:endParaRPr>
          </a:p>
        </p:txBody>
      </p:sp>
      <p:sp>
        <p:nvSpPr>
          <p:cNvPr id="9" name="Text Placeholder 4"/>
          <p:cNvSpPr txBox="1">
            <a:spLocks/>
          </p:cNvSpPr>
          <p:nvPr/>
        </p:nvSpPr>
        <p:spPr>
          <a:xfrm>
            <a:off x="5754808" y="6340475"/>
            <a:ext cx="6030793" cy="381000"/>
          </a:xfrm>
          <a:prstGeom prst="rect">
            <a:avLst/>
          </a:prstGeom>
        </p:spPr>
        <p:txBody>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pPr eaLnBrk="1" hangingPunct="1"/>
            <a:r>
              <a:rPr lang="en-US" sz="1600" kern="0">
                <a:latin typeface="Univers 75 Black" charset="0"/>
                <a:ea typeface="Univers 75 Black" charset="0"/>
                <a:cs typeface="Univers 75 Black" charset="0"/>
              </a:rPr>
              <a:t>Unit or Department Name Here</a:t>
            </a:r>
          </a:p>
        </p:txBody>
      </p:sp>
      <p:grpSp>
        <p:nvGrpSpPr>
          <p:cNvPr id="16" name="Group 15">
            <a:extLst>
              <a:ext uri="{FF2B5EF4-FFF2-40B4-BE49-F238E27FC236}">
                <a16:creationId xmlns:a16="http://schemas.microsoft.com/office/drawing/2014/main" id="{55487B6D-8FDC-4536-A274-2D605EF1962D}"/>
              </a:ext>
            </a:extLst>
          </p:cNvPr>
          <p:cNvGrpSpPr/>
          <p:nvPr/>
        </p:nvGrpSpPr>
        <p:grpSpPr>
          <a:xfrm>
            <a:off x="0" y="6348431"/>
            <a:ext cx="12192000" cy="509569"/>
            <a:chOff x="0" y="6348431"/>
            <a:chExt cx="12192000" cy="509569"/>
          </a:xfrm>
        </p:grpSpPr>
        <p:sp>
          <p:nvSpPr>
            <p:cNvPr id="10" name="Rectangle 8">
              <a:extLst>
                <a:ext uri="{FF2B5EF4-FFF2-40B4-BE49-F238E27FC236}">
                  <a16:creationId xmlns:a16="http://schemas.microsoft.com/office/drawing/2014/main" id="{5664536E-B63B-3F61-C92F-EFA340CA3EE4}"/>
                </a:ext>
              </a:extLst>
            </p:cNvPr>
            <p:cNvSpPr>
              <a:spLocks noChangeArrowheads="1"/>
            </p:cNvSpPr>
            <p:nvPr/>
          </p:nvSpPr>
          <p:spPr bwMode="auto">
            <a:xfrm>
              <a:off x="0" y="6348431"/>
              <a:ext cx="12192000" cy="509569"/>
            </a:xfrm>
            <a:prstGeom prst="rect">
              <a:avLst/>
            </a:prstGeom>
            <a:solidFill>
              <a:srgbClr val="C8102E"/>
            </a:solidFill>
            <a:ln w="9525">
              <a:noFill/>
              <a:miter lim="800000"/>
              <a:headEnd/>
              <a:tailEnd/>
            </a:ln>
            <a:effectLst/>
          </p:spPr>
          <p:txBody>
            <a:bodyPr wrap="none" anchor="ctr">
              <a:prstTxWarp prst="textNoShape">
                <a:avLst/>
              </a:prstTxWarp>
            </a:bodyPr>
            <a:lstStyle/>
            <a:p>
              <a:endParaRPr lang="en-US"/>
            </a:p>
          </p:txBody>
        </p:sp>
        <p:pic>
          <p:nvPicPr>
            <p:cNvPr id="11" name="Picture 10" descr="ISU LEFT white.eps">
              <a:extLst>
                <a:ext uri="{FF2B5EF4-FFF2-40B4-BE49-F238E27FC236}">
                  <a16:creationId xmlns:a16="http://schemas.microsoft.com/office/drawing/2014/main" id="{650035AF-1B15-E93F-F574-83522795767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 y="6504535"/>
              <a:ext cx="2396490" cy="197359"/>
            </a:xfrm>
            <a:prstGeom prst="rect">
              <a:avLst/>
            </a:prstGeom>
            <a:noFill/>
            <a:ln w="9525">
              <a:noFill/>
              <a:miter lim="800000"/>
              <a:headEnd/>
              <a:tailEnd/>
            </a:ln>
          </p:spPr>
        </p:pic>
        <p:sp>
          <p:nvSpPr>
            <p:cNvPr id="14" name="Text Placeholder 4">
              <a:extLst>
                <a:ext uri="{FF2B5EF4-FFF2-40B4-BE49-F238E27FC236}">
                  <a16:creationId xmlns:a16="http://schemas.microsoft.com/office/drawing/2014/main" id="{0314169D-8FA6-5DBE-49DB-233AA4291401}"/>
                </a:ext>
              </a:extLst>
            </p:cNvPr>
            <p:cNvSpPr txBox="1">
              <a:spLocks/>
            </p:cNvSpPr>
            <p:nvPr/>
          </p:nvSpPr>
          <p:spPr>
            <a:xfrm>
              <a:off x="7092436" y="6476090"/>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a:latin typeface="Univers 75 Black" charset="0"/>
                  <a:ea typeface="Univers 75 Black" charset="0"/>
                  <a:cs typeface="Univers 75 Black" charset="0"/>
                </a:rPr>
                <a:t>Special Collections and University Archives</a:t>
              </a:r>
            </a:p>
          </p:txBody>
        </p:sp>
      </p:grpSp>
    </p:spTree>
    <p:extLst>
      <p:ext uri="{BB962C8B-B14F-4D97-AF65-F5344CB8AC3E}">
        <p14:creationId xmlns:p14="http://schemas.microsoft.com/office/powerpoint/2010/main" val="25955825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06027" y="1844120"/>
            <a:ext cx="6952793" cy="3296993"/>
          </a:xfrm>
          <a:prstGeom prst="rect">
            <a:avLst/>
          </a:prstGeom>
          <a:noFill/>
        </p:spPr>
        <p:txBody>
          <a:bodyPr wrap="square" lIns="91440" tIns="45720" rIns="91440" bIns="45720" rtlCol="0" anchor="t">
            <a:spAutoFit/>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pPr marL="285750" indent="-285750">
              <a:lnSpc>
                <a:spcPct val="150000"/>
              </a:lnSpc>
              <a:spcBef>
                <a:spcPts val="0"/>
              </a:spcBef>
              <a:spcAft>
                <a:spcPts val="0"/>
              </a:spcAft>
              <a:buBlip>
                <a:blip r:embed="rId2"/>
              </a:buBlip>
            </a:pPr>
            <a:r>
              <a:rPr lang="en-US" sz="2000">
                <a:solidFill>
                  <a:srgbClr val="7A6E67"/>
                </a:solidFill>
                <a:latin typeface="Arial"/>
                <a:cs typeface="Arial"/>
              </a:rPr>
              <a:t>MLIS from UW-Madison in May 2022​</a:t>
            </a:r>
          </a:p>
          <a:p>
            <a:pPr marL="285750" indent="-285750">
              <a:lnSpc>
                <a:spcPct val="150000"/>
              </a:lnSpc>
              <a:spcBef>
                <a:spcPts val="0"/>
              </a:spcBef>
              <a:spcAft>
                <a:spcPts val="0"/>
              </a:spcAft>
              <a:buBlip>
                <a:blip r:embed="rId2"/>
              </a:buBlip>
            </a:pPr>
            <a:r>
              <a:rPr lang="en-US" sz="2000">
                <a:solidFill>
                  <a:srgbClr val="7A6E67"/>
                </a:solidFill>
                <a:latin typeface="Arial"/>
                <a:cs typeface="Arial"/>
              </a:rPr>
              <a:t>Started at Iowa State University in December 2022​</a:t>
            </a:r>
          </a:p>
          <a:p>
            <a:pPr marL="285750" indent="-285750">
              <a:lnSpc>
                <a:spcPct val="150000"/>
              </a:lnSpc>
              <a:spcBef>
                <a:spcPts val="0"/>
              </a:spcBef>
              <a:spcAft>
                <a:spcPts val="0"/>
              </a:spcAft>
              <a:buBlip>
                <a:blip r:embed="rId2"/>
              </a:buBlip>
            </a:pPr>
            <a:r>
              <a:rPr lang="en-US" sz="2000">
                <a:solidFill>
                  <a:srgbClr val="7A6E67"/>
                </a:solidFill>
                <a:latin typeface="Arial"/>
                <a:cs typeface="Arial"/>
              </a:rPr>
              <a:t>Accessioning Archivist for both University Archives and Special Collections materials​</a:t>
            </a:r>
          </a:p>
          <a:p>
            <a:pPr marL="285750" indent="-285750">
              <a:lnSpc>
                <a:spcPct val="150000"/>
              </a:lnSpc>
              <a:spcBef>
                <a:spcPts val="0"/>
              </a:spcBef>
              <a:spcAft>
                <a:spcPts val="0"/>
              </a:spcAft>
              <a:buBlip>
                <a:blip r:embed="rId2"/>
              </a:buBlip>
            </a:pPr>
            <a:r>
              <a:rPr lang="en-US" sz="2000">
                <a:solidFill>
                  <a:srgbClr val="7A6E67"/>
                </a:solidFill>
                <a:latin typeface="Arial"/>
                <a:cs typeface="Arial"/>
              </a:rPr>
              <a:t>Stacks Manager for Special Collections and University Archives spaces on- and off-site</a:t>
            </a:r>
          </a:p>
          <a:p>
            <a:pPr>
              <a:lnSpc>
                <a:spcPct val="150000"/>
              </a:lnSpc>
              <a:spcBef>
                <a:spcPts val="0"/>
              </a:spcBef>
            </a:pPr>
            <a:endParaRPr lang="en-US" sz="2100">
              <a:solidFill>
                <a:srgbClr val="7A6E67"/>
              </a:solidFill>
              <a:latin typeface="ITC Berkeley Oldstyle Medium"/>
              <a:ea typeface="ITC Berkeley Oldstyle Medium" charset="0"/>
              <a:cs typeface="ITC Berkeley Oldstyle Medium" charset="0"/>
            </a:endParaRPr>
          </a:p>
        </p:txBody>
      </p:sp>
      <p:sp>
        <p:nvSpPr>
          <p:cNvPr id="13" name="TextBox 12"/>
          <p:cNvSpPr txBox="1"/>
          <p:nvPr/>
        </p:nvSpPr>
        <p:spPr>
          <a:xfrm>
            <a:off x="806027" y="595509"/>
            <a:ext cx="6807200" cy="892552"/>
          </a:xfrm>
          <a:prstGeom prst="rect">
            <a:avLst/>
          </a:prstGeom>
          <a:noFill/>
        </p:spPr>
        <p:txBody>
          <a:bodyPr wrap="square" lIns="91440" tIns="45720" rIns="91440" bIns="45720" rtlCol="0" anchor="t">
            <a:spAutoFit/>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pPr algn="ctr"/>
            <a:r>
              <a:rPr lang="en-US" sz="2600" b="1">
                <a:solidFill>
                  <a:srgbClr val="C8102E"/>
                </a:solidFill>
                <a:latin typeface="Univers 75 Black"/>
              </a:rPr>
              <a:t>Jessica Green</a:t>
            </a:r>
            <a:endParaRPr lang="en-US" sz="2600">
              <a:solidFill>
                <a:srgbClr val="000000"/>
              </a:solidFill>
              <a:cs typeface="Times" charset="0"/>
            </a:endParaRPr>
          </a:p>
          <a:p>
            <a:pPr algn="ctr"/>
            <a:r>
              <a:rPr lang="en-US" sz="2600" b="1">
                <a:solidFill>
                  <a:srgbClr val="C8102E"/>
                </a:solidFill>
                <a:latin typeface="Univers 75 Black"/>
              </a:rPr>
              <a:t>Accessioning Archivist and Stacks Manager</a:t>
            </a:r>
            <a:endParaRPr lang="en-US" sz="2600">
              <a:cs typeface="Times"/>
            </a:endParaRPr>
          </a:p>
        </p:txBody>
      </p:sp>
      <p:cxnSp>
        <p:nvCxnSpPr>
          <p:cNvPr id="19" name="Straight Connector 18"/>
          <p:cNvCxnSpPr/>
          <p:nvPr/>
        </p:nvCxnSpPr>
        <p:spPr bwMode="auto">
          <a:xfrm>
            <a:off x="914400" y="1498600"/>
            <a:ext cx="61976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14" name="Rectangle 13"/>
          <p:cNvSpPr/>
          <p:nvPr/>
        </p:nvSpPr>
        <p:spPr bwMode="auto">
          <a:xfrm>
            <a:off x="8071104" y="0"/>
            <a:ext cx="4120896" cy="6343269"/>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charset="0"/>
            </a:endParaRPr>
          </a:p>
        </p:txBody>
      </p:sp>
      <p:sp>
        <p:nvSpPr>
          <p:cNvPr id="9" name="Text Placeholder 4"/>
          <p:cNvSpPr txBox="1">
            <a:spLocks/>
          </p:cNvSpPr>
          <p:nvPr/>
        </p:nvSpPr>
        <p:spPr>
          <a:xfrm>
            <a:off x="5754808" y="6340475"/>
            <a:ext cx="6030793" cy="381000"/>
          </a:xfrm>
          <a:prstGeom prst="rect">
            <a:avLst/>
          </a:prstGeom>
        </p:spPr>
        <p:txBody>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pPr eaLnBrk="1" hangingPunct="1"/>
            <a:r>
              <a:rPr lang="en-US" sz="1600" kern="0">
                <a:latin typeface="Univers 75 Black" charset="0"/>
                <a:ea typeface="Univers 75 Black" charset="0"/>
                <a:cs typeface="Univers 75 Black" charset="0"/>
              </a:rPr>
              <a:t>Unit or Department Name Here</a:t>
            </a:r>
          </a:p>
        </p:txBody>
      </p:sp>
      <p:grpSp>
        <p:nvGrpSpPr>
          <p:cNvPr id="6" name="Group 5">
            <a:extLst>
              <a:ext uri="{FF2B5EF4-FFF2-40B4-BE49-F238E27FC236}">
                <a16:creationId xmlns:a16="http://schemas.microsoft.com/office/drawing/2014/main" id="{437D0344-B99C-B812-9C57-7F0188453E7F}"/>
              </a:ext>
            </a:extLst>
          </p:cNvPr>
          <p:cNvGrpSpPr/>
          <p:nvPr/>
        </p:nvGrpSpPr>
        <p:grpSpPr>
          <a:xfrm>
            <a:off x="0" y="6348431"/>
            <a:ext cx="12192000" cy="509569"/>
            <a:chOff x="0" y="6348431"/>
            <a:chExt cx="12192000" cy="509569"/>
          </a:xfrm>
        </p:grpSpPr>
        <p:sp>
          <p:nvSpPr>
            <p:cNvPr id="3" name="Rectangle 8">
              <a:extLst>
                <a:ext uri="{FF2B5EF4-FFF2-40B4-BE49-F238E27FC236}">
                  <a16:creationId xmlns:a16="http://schemas.microsoft.com/office/drawing/2014/main" id="{4A46C7E9-98F9-ADCA-5907-C131375DCBFF}"/>
                </a:ext>
              </a:extLst>
            </p:cNvPr>
            <p:cNvSpPr>
              <a:spLocks noChangeArrowheads="1"/>
            </p:cNvSpPr>
            <p:nvPr/>
          </p:nvSpPr>
          <p:spPr bwMode="auto">
            <a:xfrm>
              <a:off x="0" y="6348431"/>
              <a:ext cx="12192000" cy="509569"/>
            </a:xfrm>
            <a:prstGeom prst="rect">
              <a:avLst/>
            </a:prstGeom>
            <a:solidFill>
              <a:srgbClr val="C8102E"/>
            </a:solidFill>
            <a:ln w="9525">
              <a:noFill/>
              <a:miter lim="800000"/>
              <a:headEnd/>
              <a:tailEnd/>
            </a:ln>
            <a:effectLst/>
          </p:spPr>
          <p:txBody>
            <a:bodyPr wrap="none" anchor="ctr">
              <a:prstTxWarp prst="textNoShape">
                <a:avLst/>
              </a:prstTxWarp>
            </a:bodyPr>
            <a:lstStyle/>
            <a:p>
              <a:endParaRPr lang="en-US"/>
            </a:p>
          </p:txBody>
        </p:sp>
        <p:pic>
          <p:nvPicPr>
            <p:cNvPr id="4" name="Picture 3" descr="ISU LEFT white.eps">
              <a:extLst>
                <a:ext uri="{FF2B5EF4-FFF2-40B4-BE49-F238E27FC236}">
                  <a16:creationId xmlns:a16="http://schemas.microsoft.com/office/drawing/2014/main" id="{CF3BE2E6-6E40-397F-C3B1-987234AFFA5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6504535"/>
              <a:ext cx="2396490" cy="197359"/>
            </a:xfrm>
            <a:prstGeom prst="rect">
              <a:avLst/>
            </a:prstGeom>
            <a:noFill/>
            <a:ln w="9525">
              <a:noFill/>
              <a:miter lim="800000"/>
              <a:headEnd/>
              <a:tailEnd/>
            </a:ln>
          </p:spPr>
        </p:pic>
        <p:sp>
          <p:nvSpPr>
            <p:cNvPr id="5" name="Text Placeholder 4">
              <a:extLst>
                <a:ext uri="{FF2B5EF4-FFF2-40B4-BE49-F238E27FC236}">
                  <a16:creationId xmlns:a16="http://schemas.microsoft.com/office/drawing/2014/main" id="{02AB3597-E812-7807-2A05-ABEB2D1F264F}"/>
                </a:ext>
              </a:extLst>
            </p:cNvPr>
            <p:cNvSpPr txBox="1">
              <a:spLocks/>
            </p:cNvSpPr>
            <p:nvPr/>
          </p:nvSpPr>
          <p:spPr>
            <a:xfrm>
              <a:off x="7092436" y="6476090"/>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a:latin typeface="Univers 75 Black" charset="0"/>
                  <a:ea typeface="Univers 75 Black" charset="0"/>
                  <a:cs typeface="Univers 75 Black" charset="0"/>
                </a:rPr>
                <a:t>Special Collections and University Archives</a:t>
              </a:r>
            </a:p>
          </p:txBody>
        </p:sp>
      </p:grpSp>
      <p:pic>
        <p:nvPicPr>
          <p:cNvPr id="8" name="Picture 7" descr="A sunset over a snowy road&#10;&#10;Description automatically generated">
            <a:extLst>
              <a:ext uri="{FF2B5EF4-FFF2-40B4-BE49-F238E27FC236}">
                <a16:creationId xmlns:a16="http://schemas.microsoft.com/office/drawing/2014/main" id="{37042067-0E61-8F42-BFF3-88F7DBABCF08}"/>
              </a:ext>
            </a:extLst>
          </p:cNvPr>
          <p:cNvPicPr>
            <a:picLocks noChangeAspect="1"/>
          </p:cNvPicPr>
          <p:nvPr/>
        </p:nvPicPr>
        <p:blipFill>
          <a:blip r:embed="rId4"/>
          <a:stretch>
            <a:fillRect/>
          </a:stretch>
        </p:blipFill>
        <p:spPr>
          <a:xfrm>
            <a:off x="8073254" y="-460787"/>
            <a:ext cx="4122022" cy="3360966"/>
          </a:xfrm>
          <a:prstGeom prst="rect">
            <a:avLst/>
          </a:prstGeom>
        </p:spPr>
      </p:pic>
      <p:pic>
        <p:nvPicPr>
          <p:cNvPr id="10" name="Picture 9">
            <a:extLst>
              <a:ext uri="{FF2B5EF4-FFF2-40B4-BE49-F238E27FC236}">
                <a16:creationId xmlns:a16="http://schemas.microsoft.com/office/drawing/2014/main" id="{856A40BC-C3F6-D77D-0DF5-E5FFDD63A101}"/>
              </a:ext>
            </a:extLst>
          </p:cNvPr>
          <p:cNvPicPr>
            <a:picLocks noChangeAspect="1"/>
          </p:cNvPicPr>
          <p:nvPr/>
        </p:nvPicPr>
        <p:blipFill>
          <a:blip r:embed="rId5"/>
          <a:stretch>
            <a:fillRect/>
          </a:stretch>
        </p:blipFill>
        <p:spPr>
          <a:xfrm>
            <a:off x="8076500" y="2228522"/>
            <a:ext cx="2559014" cy="2570388"/>
          </a:xfrm>
          <a:prstGeom prst="rect">
            <a:avLst/>
          </a:prstGeom>
        </p:spPr>
      </p:pic>
      <p:pic>
        <p:nvPicPr>
          <p:cNvPr id="2" name="Picture 1" descr="A black cow cut out on a green surface&#10;&#10;Description automatically generated">
            <a:extLst>
              <a:ext uri="{FF2B5EF4-FFF2-40B4-BE49-F238E27FC236}">
                <a16:creationId xmlns:a16="http://schemas.microsoft.com/office/drawing/2014/main" id="{82A7D406-3103-CC21-B019-6D53DADFB15A}"/>
              </a:ext>
            </a:extLst>
          </p:cNvPr>
          <p:cNvPicPr>
            <a:picLocks noChangeAspect="1"/>
          </p:cNvPicPr>
          <p:nvPr/>
        </p:nvPicPr>
        <p:blipFill>
          <a:blip r:embed="rId6"/>
          <a:stretch>
            <a:fillRect/>
          </a:stretch>
        </p:blipFill>
        <p:spPr>
          <a:xfrm>
            <a:off x="9766178" y="4560644"/>
            <a:ext cx="2428875" cy="1781175"/>
          </a:xfrm>
          <a:prstGeom prst="rect">
            <a:avLst/>
          </a:prstGeom>
        </p:spPr>
      </p:pic>
      <p:sp>
        <p:nvSpPr>
          <p:cNvPr id="7" name="TextBox 6">
            <a:extLst>
              <a:ext uri="{FF2B5EF4-FFF2-40B4-BE49-F238E27FC236}">
                <a16:creationId xmlns:a16="http://schemas.microsoft.com/office/drawing/2014/main" id="{87E97963-7034-5FF7-65AC-5A1B802CC576}"/>
              </a:ext>
            </a:extLst>
          </p:cNvPr>
          <p:cNvSpPr txBox="1"/>
          <p:nvPr/>
        </p:nvSpPr>
        <p:spPr>
          <a:xfrm>
            <a:off x="281214" y="5923642"/>
            <a:ext cx="7638142"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Pictured: A sunset from my hometown, Colorado Springs; myself from the ISU Library Directory; a picture of a child made felt cow with big eyes from a 4-H scrapbook [accessioned, unprocessed]</a:t>
            </a:r>
            <a:endParaRPr lang="en-US" err="1"/>
          </a:p>
        </p:txBody>
      </p:sp>
    </p:spTree>
    <p:extLst>
      <p:ext uri="{BB962C8B-B14F-4D97-AF65-F5344CB8AC3E}">
        <p14:creationId xmlns:p14="http://schemas.microsoft.com/office/powerpoint/2010/main" val="1411253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926419" y="777479"/>
            <a:ext cx="6807200" cy="543675"/>
          </a:xfrm>
          <a:prstGeom prst="rect">
            <a:avLst/>
          </a:prstGeom>
          <a:noFill/>
        </p:spPr>
        <p:txBody>
          <a:bodyPr wrap="square" lIns="91440" tIns="45720" rIns="91440" bIns="45720" rtlCol="0" anchor="t">
            <a:spAutoFit/>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r>
              <a:rPr lang="en-US" sz="2900" b="1">
                <a:solidFill>
                  <a:srgbClr val="C8102E"/>
                </a:solidFill>
                <a:latin typeface="Univers 75 Black"/>
              </a:rPr>
              <a:t>Accessioning-Not Processing</a:t>
            </a:r>
          </a:p>
        </p:txBody>
      </p:sp>
      <p:cxnSp>
        <p:nvCxnSpPr>
          <p:cNvPr id="13" name="Straight Connector 12"/>
          <p:cNvCxnSpPr/>
          <p:nvPr/>
        </p:nvCxnSpPr>
        <p:spPr bwMode="auto">
          <a:xfrm>
            <a:off x="5034792" y="1498600"/>
            <a:ext cx="5836408"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15" name="TextBox 14"/>
          <p:cNvSpPr txBox="1"/>
          <p:nvPr/>
        </p:nvSpPr>
        <p:spPr>
          <a:xfrm>
            <a:off x="4926419" y="1844120"/>
            <a:ext cx="6351181" cy="2805063"/>
          </a:xfrm>
          <a:prstGeom prst="rect">
            <a:avLst/>
          </a:prstGeom>
          <a:noFill/>
        </p:spPr>
        <p:txBody>
          <a:bodyPr wrap="square" lIns="91440" tIns="45720" rIns="91440" bIns="45720" rtlCol="0" anchor="t">
            <a:spAutoFit/>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pPr marL="285750" indent="-285750">
              <a:lnSpc>
                <a:spcPct val="150000"/>
              </a:lnSpc>
              <a:spcBef>
                <a:spcPts val="0"/>
              </a:spcBef>
              <a:spcAft>
                <a:spcPts val="0"/>
              </a:spcAft>
              <a:buBlip>
                <a:blip r:embed="rId2"/>
              </a:buBlip>
            </a:pPr>
            <a:r>
              <a:rPr lang="en-US" sz="2400">
                <a:solidFill>
                  <a:srgbClr val="7A6E67"/>
                </a:solidFill>
                <a:latin typeface="ITC Berkeley Oldstyle Medium"/>
                <a:ea typeface="ITC Berkeley Oldstyle Medium" charset="0"/>
                <a:cs typeface="ITC Berkeley Oldstyle Medium" charset="0"/>
              </a:rPr>
              <a:t>Communication: to myself, colleagues, and future archivists. </a:t>
            </a:r>
          </a:p>
          <a:p>
            <a:pPr marL="285750" indent="-285750">
              <a:lnSpc>
                <a:spcPct val="150000"/>
              </a:lnSpc>
              <a:spcBef>
                <a:spcPts val="0"/>
              </a:spcBef>
              <a:spcAft>
                <a:spcPts val="0"/>
              </a:spcAft>
              <a:buBlip>
                <a:blip r:embed="rId2"/>
              </a:buBlip>
            </a:pPr>
            <a:r>
              <a:rPr lang="en-US" sz="2400">
                <a:solidFill>
                  <a:srgbClr val="7A6E67"/>
                </a:solidFill>
                <a:latin typeface="ITC Berkeley Oldstyle Medium"/>
                <a:ea typeface="ITC Berkeley Oldstyle Medium" charset="0"/>
                <a:cs typeface="ITC Berkeley Oldstyle Medium" charset="0"/>
              </a:rPr>
              <a:t>Accessible to patrons</a:t>
            </a:r>
          </a:p>
          <a:p>
            <a:pPr marL="285750" indent="-285750">
              <a:lnSpc>
                <a:spcPct val="150000"/>
              </a:lnSpc>
              <a:spcBef>
                <a:spcPts val="0"/>
              </a:spcBef>
              <a:spcAft>
                <a:spcPts val="0"/>
              </a:spcAft>
              <a:buBlip>
                <a:blip r:embed="rId2"/>
              </a:buBlip>
            </a:pPr>
            <a:r>
              <a:rPr lang="en-US" sz="2400">
                <a:solidFill>
                  <a:srgbClr val="7A6E67"/>
                </a:solidFill>
                <a:latin typeface="ITC Berkeley Oldstyle Medium"/>
                <a:ea typeface="ITC Berkeley Oldstyle Medium" charset="0"/>
                <a:cs typeface="ITC Berkeley Oldstyle Medium" charset="0"/>
              </a:rPr>
              <a:t>Stable while awaiting processing</a:t>
            </a:r>
          </a:p>
          <a:p>
            <a:pPr marL="285750" indent="-285750">
              <a:lnSpc>
                <a:spcPct val="150000"/>
              </a:lnSpc>
              <a:spcBef>
                <a:spcPts val="0"/>
              </a:spcBef>
              <a:spcAft>
                <a:spcPts val="0"/>
              </a:spcAft>
              <a:buBlip>
                <a:blip r:embed="rId2"/>
              </a:buBlip>
            </a:pPr>
            <a:r>
              <a:rPr lang="en-US" sz="2400">
                <a:solidFill>
                  <a:srgbClr val="7A6E67"/>
                </a:solidFill>
                <a:latin typeface="ITC Berkeley Oldstyle Medium"/>
                <a:ea typeface="ITC Berkeley Oldstyle Medium" charset="0"/>
                <a:cs typeface="ITC Berkeley Oldstyle Medium" charset="0"/>
              </a:rPr>
              <a:t>"Baseline does not mean sparse"</a:t>
            </a:r>
            <a:r>
              <a:rPr lang="en-US" sz="2000" baseline="30000">
                <a:solidFill>
                  <a:srgbClr val="7A6E67"/>
                </a:solidFill>
                <a:latin typeface="ITC Berkeley Oldstyle Medium"/>
                <a:ea typeface="ITC Berkeley Oldstyle Medium" charset="0"/>
                <a:cs typeface="ITC Berkeley Oldstyle Medium" charset="0"/>
              </a:rPr>
              <a:t>1</a:t>
            </a:r>
          </a:p>
        </p:txBody>
      </p:sp>
      <p:sp>
        <p:nvSpPr>
          <p:cNvPr id="2" name="Rectangle 1"/>
          <p:cNvSpPr/>
          <p:nvPr/>
        </p:nvSpPr>
        <p:spPr bwMode="auto">
          <a:xfrm>
            <a:off x="0" y="0"/>
            <a:ext cx="4120896" cy="6343269"/>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charset="0"/>
            </a:endParaRPr>
          </a:p>
        </p:txBody>
      </p:sp>
      <p:sp>
        <p:nvSpPr>
          <p:cNvPr id="9" name="Text Placeholder 4"/>
          <p:cNvSpPr txBox="1">
            <a:spLocks/>
          </p:cNvSpPr>
          <p:nvPr/>
        </p:nvSpPr>
        <p:spPr>
          <a:xfrm>
            <a:off x="5754808" y="6340475"/>
            <a:ext cx="6030793" cy="381000"/>
          </a:xfrm>
          <a:prstGeom prst="rect">
            <a:avLst/>
          </a:prstGeom>
        </p:spPr>
        <p:txBody>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pPr eaLnBrk="1" hangingPunct="1"/>
            <a:r>
              <a:rPr lang="en-US" sz="1600" kern="0">
                <a:latin typeface="Univers 75 Black" charset="0"/>
                <a:ea typeface="Univers 75 Black" charset="0"/>
                <a:cs typeface="Univers 75 Black" charset="0"/>
              </a:rPr>
              <a:t>Unit or Department Name Here</a:t>
            </a:r>
          </a:p>
        </p:txBody>
      </p:sp>
      <p:grpSp>
        <p:nvGrpSpPr>
          <p:cNvPr id="16" name="Group 15">
            <a:extLst>
              <a:ext uri="{FF2B5EF4-FFF2-40B4-BE49-F238E27FC236}">
                <a16:creationId xmlns:a16="http://schemas.microsoft.com/office/drawing/2014/main" id="{55487B6D-8FDC-4536-A274-2D605EF1962D}"/>
              </a:ext>
            </a:extLst>
          </p:cNvPr>
          <p:cNvGrpSpPr/>
          <p:nvPr/>
        </p:nvGrpSpPr>
        <p:grpSpPr>
          <a:xfrm>
            <a:off x="0" y="6348431"/>
            <a:ext cx="12192000" cy="509569"/>
            <a:chOff x="0" y="6348431"/>
            <a:chExt cx="12192000" cy="509569"/>
          </a:xfrm>
        </p:grpSpPr>
        <p:sp>
          <p:nvSpPr>
            <p:cNvPr id="10" name="Rectangle 8">
              <a:extLst>
                <a:ext uri="{FF2B5EF4-FFF2-40B4-BE49-F238E27FC236}">
                  <a16:creationId xmlns:a16="http://schemas.microsoft.com/office/drawing/2014/main" id="{5664536E-B63B-3F61-C92F-EFA340CA3EE4}"/>
                </a:ext>
              </a:extLst>
            </p:cNvPr>
            <p:cNvSpPr>
              <a:spLocks noChangeArrowheads="1"/>
            </p:cNvSpPr>
            <p:nvPr/>
          </p:nvSpPr>
          <p:spPr bwMode="auto">
            <a:xfrm>
              <a:off x="0" y="6348431"/>
              <a:ext cx="12192000" cy="509569"/>
            </a:xfrm>
            <a:prstGeom prst="rect">
              <a:avLst/>
            </a:prstGeom>
            <a:solidFill>
              <a:srgbClr val="C8102E"/>
            </a:solidFill>
            <a:ln w="9525">
              <a:noFill/>
              <a:miter lim="800000"/>
              <a:headEnd/>
              <a:tailEnd/>
            </a:ln>
            <a:effectLst/>
          </p:spPr>
          <p:txBody>
            <a:bodyPr wrap="none" anchor="ctr">
              <a:prstTxWarp prst="textNoShape">
                <a:avLst/>
              </a:prstTxWarp>
            </a:bodyPr>
            <a:lstStyle/>
            <a:p>
              <a:endParaRPr lang="en-US"/>
            </a:p>
          </p:txBody>
        </p:sp>
        <p:pic>
          <p:nvPicPr>
            <p:cNvPr id="11" name="Picture 10" descr="ISU LEFT white.eps">
              <a:extLst>
                <a:ext uri="{FF2B5EF4-FFF2-40B4-BE49-F238E27FC236}">
                  <a16:creationId xmlns:a16="http://schemas.microsoft.com/office/drawing/2014/main" id="{650035AF-1B15-E93F-F574-83522795767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6504535"/>
              <a:ext cx="2396490" cy="197359"/>
            </a:xfrm>
            <a:prstGeom prst="rect">
              <a:avLst/>
            </a:prstGeom>
            <a:noFill/>
            <a:ln w="9525">
              <a:noFill/>
              <a:miter lim="800000"/>
              <a:headEnd/>
              <a:tailEnd/>
            </a:ln>
          </p:spPr>
        </p:pic>
        <p:sp>
          <p:nvSpPr>
            <p:cNvPr id="14" name="Text Placeholder 4">
              <a:extLst>
                <a:ext uri="{FF2B5EF4-FFF2-40B4-BE49-F238E27FC236}">
                  <a16:creationId xmlns:a16="http://schemas.microsoft.com/office/drawing/2014/main" id="{0314169D-8FA6-5DBE-49DB-233AA4291401}"/>
                </a:ext>
              </a:extLst>
            </p:cNvPr>
            <p:cNvSpPr txBox="1">
              <a:spLocks/>
            </p:cNvSpPr>
            <p:nvPr/>
          </p:nvSpPr>
          <p:spPr>
            <a:xfrm>
              <a:off x="7092436" y="6476090"/>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a:latin typeface="Univers 75 Black" charset="0"/>
                  <a:ea typeface="Univers 75 Black" charset="0"/>
                  <a:cs typeface="Univers 75 Black" charset="0"/>
                </a:rPr>
                <a:t>Special Collections and University Archives</a:t>
              </a:r>
            </a:p>
          </p:txBody>
        </p:sp>
      </p:grpSp>
      <p:sp>
        <p:nvSpPr>
          <p:cNvPr id="3" name="TextBox 2">
            <a:extLst>
              <a:ext uri="{FF2B5EF4-FFF2-40B4-BE49-F238E27FC236}">
                <a16:creationId xmlns:a16="http://schemas.microsoft.com/office/drawing/2014/main" id="{C6FD2A4E-F1DF-2A95-1399-7F32A3BCF5B1}"/>
              </a:ext>
            </a:extLst>
          </p:cNvPr>
          <p:cNvSpPr txBox="1"/>
          <p:nvPr/>
        </p:nvSpPr>
        <p:spPr>
          <a:xfrm>
            <a:off x="4149155" y="5345119"/>
            <a:ext cx="7632290" cy="172354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spcBef>
                <a:spcPts val="0"/>
              </a:spcBef>
              <a:spcAft>
                <a:spcPts val="0"/>
              </a:spcAft>
            </a:pPr>
            <a:r>
              <a:rPr lang="en-US" sz="1000" baseline="30000">
                <a:solidFill>
                  <a:srgbClr val="7A6E67"/>
                </a:solidFill>
              </a:rPr>
              <a:t>1</a:t>
            </a:r>
            <a:r>
              <a:rPr lang="en-US" sz="1000">
                <a:solidFill>
                  <a:srgbClr val="7A6E67"/>
                </a:solidFill>
              </a:rPr>
              <a:t> Searcy, Rachel. “Beyond Control: Accessioning Practices for Extensible Archival Management.” </a:t>
            </a:r>
            <a:r>
              <a:rPr lang="en-US" sz="1000" i="1">
                <a:solidFill>
                  <a:srgbClr val="7A6E67"/>
                </a:solidFill>
              </a:rPr>
              <a:t>Journal of Archival Organization</a:t>
            </a:r>
            <a:r>
              <a:rPr lang="en-US" sz="1000">
                <a:solidFill>
                  <a:srgbClr val="7A6E67"/>
                </a:solidFill>
              </a:rPr>
              <a:t> 14, no. 3–4 (2017): 153–75. doi:10.1080/15332748.2018.1517292.</a:t>
            </a:r>
          </a:p>
          <a:p>
            <a:pPr>
              <a:lnSpc>
                <a:spcPct val="150000"/>
              </a:lnSpc>
            </a:pPr>
            <a:r>
              <a:rPr lang="en-US" sz="1000">
                <a:solidFill>
                  <a:srgbClr val="7A6E67"/>
                </a:solidFill>
                <a:ea typeface="ITC Berkeley Oldstyle Medium" charset="0"/>
              </a:rPr>
              <a:t>(Pictured Top to bottom: A completed </a:t>
            </a:r>
            <a:r>
              <a:rPr lang="en-US" sz="1000" err="1">
                <a:solidFill>
                  <a:srgbClr val="7A6E67"/>
                </a:solidFill>
                <a:ea typeface="ITC Berkeley Oldstyle Medium" charset="0"/>
              </a:rPr>
              <a:t>ASpace</a:t>
            </a:r>
            <a:r>
              <a:rPr lang="en-US" sz="1000">
                <a:solidFill>
                  <a:srgbClr val="7A6E67"/>
                </a:solidFill>
                <a:ea typeface="ITC Berkeley Oldstyle Medium" charset="0"/>
              </a:rPr>
              <a:t> accession record for the unprocessed Eveland Family Farm papers; an acquisition before accessioning; an acquisition after being accessioned)</a:t>
            </a:r>
          </a:p>
          <a:p>
            <a:pPr marL="285750" indent="-285750">
              <a:lnSpc>
                <a:spcPct val="150000"/>
              </a:lnSpc>
              <a:buChar char="•"/>
            </a:pPr>
            <a:endParaRPr lang="en-US" sz="3200" baseline="30000">
              <a:solidFill>
                <a:srgbClr val="7A6E67"/>
              </a:solidFill>
              <a:latin typeface="ITC Berkeley Oldstyle Medium"/>
            </a:endParaRPr>
          </a:p>
          <a:p>
            <a:endParaRPr lang="en-US"/>
          </a:p>
        </p:txBody>
      </p:sp>
      <p:pic>
        <p:nvPicPr>
          <p:cNvPr id="4" name="Picture 3" descr="A plastic bin with papers and a box on top of it&#10;&#10;Description automatically generated">
            <a:extLst>
              <a:ext uri="{FF2B5EF4-FFF2-40B4-BE49-F238E27FC236}">
                <a16:creationId xmlns:a16="http://schemas.microsoft.com/office/drawing/2014/main" id="{B39B2B67-2B4C-2A1B-20B8-DFC2997F1C78}"/>
              </a:ext>
            </a:extLst>
          </p:cNvPr>
          <p:cNvPicPr>
            <a:picLocks noChangeAspect="1"/>
          </p:cNvPicPr>
          <p:nvPr/>
        </p:nvPicPr>
        <p:blipFill>
          <a:blip r:embed="rId4"/>
          <a:stretch>
            <a:fillRect/>
          </a:stretch>
        </p:blipFill>
        <p:spPr>
          <a:xfrm>
            <a:off x="-1" y="2292163"/>
            <a:ext cx="4122616" cy="2175980"/>
          </a:xfrm>
          <a:prstGeom prst="rect">
            <a:avLst/>
          </a:prstGeom>
        </p:spPr>
      </p:pic>
      <p:pic>
        <p:nvPicPr>
          <p:cNvPr id="5" name="Picture 4" descr="A group of cardboard boxes&#10;&#10;Description automatically generated">
            <a:extLst>
              <a:ext uri="{FF2B5EF4-FFF2-40B4-BE49-F238E27FC236}">
                <a16:creationId xmlns:a16="http://schemas.microsoft.com/office/drawing/2014/main" id="{5EA66E01-0A08-E66D-0A80-6F8A84988DDA}"/>
              </a:ext>
            </a:extLst>
          </p:cNvPr>
          <p:cNvPicPr>
            <a:picLocks noChangeAspect="1"/>
          </p:cNvPicPr>
          <p:nvPr/>
        </p:nvPicPr>
        <p:blipFill>
          <a:blip r:embed="rId5"/>
          <a:stretch>
            <a:fillRect/>
          </a:stretch>
        </p:blipFill>
        <p:spPr>
          <a:xfrm>
            <a:off x="-1" y="4460694"/>
            <a:ext cx="4122617" cy="1893151"/>
          </a:xfrm>
          <a:prstGeom prst="rect">
            <a:avLst/>
          </a:prstGeom>
        </p:spPr>
      </p:pic>
      <p:pic>
        <p:nvPicPr>
          <p:cNvPr id="21" name="Picture 20" descr="A screenshot of a computer&#10;&#10;Description automatically generated">
            <a:extLst>
              <a:ext uri="{FF2B5EF4-FFF2-40B4-BE49-F238E27FC236}">
                <a16:creationId xmlns:a16="http://schemas.microsoft.com/office/drawing/2014/main" id="{50786639-9831-4560-7D70-39F3E084CA95}"/>
              </a:ext>
            </a:extLst>
          </p:cNvPr>
          <p:cNvPicPr>
            <a:picLocks noChangeAspect="1"/>
          </p:cNvPicPr>
          <p:nvPr/>
        </p:nvPicPr>
        <p:blipFill rotWithShape="1">
          <a:blip r:embed="rId6"/>
          <a:srcRect t="2038" r="27080" b="27078"/>
          <a:stretch/>
        </p:blipFill>
        <p:spPr>
          <a:xfrm>
            <a:off x="0" y="0"/>
            <a:ext cx="4123315" cy="2588145"/>
          </a:xfrm>
          <a:prstGeom prst="rect">
            <a:avLst/>
          </a:prstGeom>
        </p:spPr>
      </p:pic>
    </p:spTree>
    <p:extLst>
      <p:ext uri="{BB962C8B-B14F-4D97-AF65-F5344CB8AC3E}">
        <p14:creationId xmlns:p14="http://schemas.microsoft.com/office/powerpoint/2010/main" val="2530029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746765" y="1817432"/>
            <a:ext cx="6305973" cy="2345322"/>
          </a:xfrm>
          <a:prstGeom prst="rect">
            <a:avLst/>
          </a:prstGeom>
          <a:noFill/>
        </p:spPr>
        <p:txBody>
          <a:bodyPr wrap="square" lIns="91440" tIns="45720" rIns="91440" bIns="45720" rtlCol="0" anchor="t">
            <a:spAutoFit/>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pPr marL="285750" indent="-285750">
              <a:lnSpc>
                <a:spcPct val="150000"/>
              </a:lnSpc>
              <a:spcBef>
                <a:spcPts val="0"/>
              </a:spcBef>
              <a:spcAft>
                <a:spcPts val="0"/>
              </a:spcAft>
              <a:buBlip>
                <a:blip r:embed="rId2"/>
              </a:buBlip>
            </a:pPr>
            <a:r>
              <a:rPr lang="en-US" sz="2000">
                <a:solidFill>
                  <a:srgbClr val="7A6E67"/>
                </a:solidFill>
                <a:latin typeface="Times"/>
                <a:cs typeface="Times"/>
              </a:rPr>
              <a:t>Mostly accruals, but some new collections too. </a:t>
            </a:r>
          </a:p>
          <a:p>
            <a:pPr marL="285750" indent="-285750">
              <a:lnSpc>
                <a:spcPct val="150000"/>
              </a:lnSpc>
              <a:spcBef>
                <a:spcPts val="0"/>
              </a:spcBef>
              <a:spcAft>
                <a:spcPts val="0"/>
              </a:spcAft>
              <a:buBlip>
                <a:blip r:embed="rId2"/>
              </a:buBlip>
            </a:pPr>
            <a:r>
              <a:rPr lang="en-US" sz="2000">
                <a:solidFill>
                  <a:srgbClr val="7A6E67"/>
                </a:solidFill>
                <a:latin typeface="Times"/>
                <a:cs typeface="Times"/>
              </a:rPr>
              <a:t>Examples: Freshman Council pamphlets (accrual), a football program (accrual), an alumna's papers (new)</a:t>
            </a:r>
          </a:p>
          <a:p>
            <a:pPr marL="285750" indent="-285750">
              <a:lnSpc>
                <a:spcPct val="150000"/>
              </a:lnSpc>
              <a:spcBef>
                <a:spcPts val="0"/>
              </a:spcBef>
              <a:spcAft>
                <a:spcPts val="0"/>
              </a:spcAft>
              <a:buBlip>
                <a:blip r:embed="rId2"/>
              </a:buBlip>
            </a:pPr>
            <a:r>
              <a:rPr lang="en-US" sz="2000">
                <a:solidFill>
                  <a:srgbClr val="7A6E67"/>
                </a:solidFill>
                <a:latin typeface="Times"/>
                <a:cs typeface="Times"/>
              </a:rPr>
              <a:t>Dependent on size and level of processing required for access—draft guideline table </a:t>
            </a:r>
            <a:endParaRPr lang="en-US" sz="2000">
              <a:solidFill>
                <a:srgbClr val="7A6E67"/>
              </a:solidFill>
              <a:latin typeface="Times"/>
              <a:cs typeface="Times" charset="0"/>
            </a:endParaRPr>
          </a:p>
        </p:txBody>
      </p:sp>
      <p:sp>
        <p:nvSpPr>
          <p:cNvPr id="13" name="TextBox 12"/>
          <p:cNvSpPr txBox="1"/>
          <p:nvPr/>
        </p:nvSpPr>
        <p:spPr>
          <a:xfrm>
            <a:off x="806027" y="777479"/>
            <a:ext cx="6807200" cy="543675"/>
          </a:xfrm>
          <a:prstGeom prst="rect">
            <a:avLst/>
          </a:prstGeom>
          <a:noFill/>
        </p:spPr>
        <p:txBody>
          <a:bodyPr wrap="square" lIns="91440" tIns="45720" rIns="91440" bIns="45720" rtlCol="0" anchor="t">
            <a:spAutoFit/>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r>
              <a:rPr lang="en-US" sz="2900" b="1">
                <a:solidFill>
                  <a:srgbClr val="C8102E"/>
                </a:solidFill>
                <a:latin typeface="Univers 75 Black"/>
              </a:rPr>
              <a:t>Accessioning for Access</a:t>
            </a:r>
            <a:endParaRPr lang="en-US"/>
          </a:p>
        </p:txBody>
      </p:sp>
      <p:cxnSp>
        <p:nvCxnSpPr>
          <p:cNvPr id="19" name="Straight Connector 18"/>
          <p:cNvCxnSpPr/>
          <p:nvPr/>
        </p:nvCxnSpPr>
        <p:spPr bwMode="auto">
          <a:xfrm>
            <a:off x="914400" y="1498600"/>
            <a:ext cx="61976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14" name="Rectangle 13"/>
          <p:cNvSpPr/>
          <p:nvPr/>
        </p:nvSpPr>
        <p:spPr bwMode="auto">
          <a:xfrm>
            <a:off x="8071104" y="0"/>
            <a:ext cx="4120896" cy="6343269"/>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charset="0"/>
            </a:endParaRPr>
          </a:p>
        </p:txBody>
      </p:sp>
      <p:sp>
        <p:nvSpPr>
          <p:cNvPr id="9" name="Text Placeholder 4"/>
          <p:cNvSpPr txBox="1">
            <a:spLocks/>
          </p:cNvSpPr>
          <p:nvPr/>
        </p:nvSpPr>
        <p:spPr>
          <a:xfrm>
            <a:off x="5754808" y="6340475"/>
            <a:ext cx="6030793" cy="381000"/>
          </a:xfrm>
          <a:prstGeom prst="rect">
            <a:avLst/>
          </a:prstGeom>
        </p:spPr>
        <p:txBody>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pPr eaLnBrk="1" hangingPunct="1"/>
            <a:r>
              <a:rPr lang="en-US" sz="1600" kern="0">
                <a:latin typeface="Univers 75 Black" charset="0"/>
                <a:ea typeface="Univers 75 Black" charset="0"/>
                <a:cs typeface="Univers 75 Black" charset="0"/>
              </a:rPr>
              <a:t>Unit or Department Name Here</a:t>
            </a:r>
          </a:p>
        </p:txBody>
      </p:sp>
      <p:grpSp>
        <p:nvGrpSpPr>
          <p:cNvPr id="6" name="Group 5">
            <a:extLst>
              <a:ext uri="{FF2B5EF4-FFF2-40B4-BE49-F238E27FC236}">
                <a16:creationId xmlns:a16="http://schemas.microsoft.com/office/drawing/2014/main" id="{437D0344-B99C-B812-9C57-7F0188453E7F}"/>
              </a:ext>
            </a:extLst>
          </p:cNvPr>
          <p:cNvGrpSpPr/>
          <p:nvPr/>
        </p:nvGrpSpPr>
        <p:grpSpPr>
          <a:xfrm>
            <a:off x="0" y="6348431"/>
            <a:ext cx="12192000" cy="509569"/>
            <a:chOff x="0" y="6348431"/>
            <a:chExt cx="12192000" cy="509569"/>
          </a:xfrm>
        </p:grpSpPr>
        <p:sp>
          <p:nvSpPr>
            <p:cNvPr id="3" name="Rectangle 8">
              <a:extLst>
                <a:ext uri="{FF2B5EF4-FFF2-40B4-BE49-F238E27FC236}">
                  <a16:creationId xmlns:a16="http://schemas.microsoft.com/office/drawing/2014/main" id="{4A46C7E9-98F9-ADCA-5907-C131375DCBFF}"/>
                </a:ext>
              </a:extLst>
            </p:cNvPr>
            <p:cNvSpPr>
              <a:spLocks noChangeArrowheads="1"/>
            </p:cNvSpPr>
            <p:nvPr/>
          </p:nvSpPr>
          <p:spPr bwMode="auto">
            <a:xfrm>
              <a:off x="0" y="6348431"/>
              <a:ext cx="12192000" cy="509569"/>
            </a:xfrm>
            <a:prstGeom prst="rect">
              <a:avLst/>
            </a:prstGeom>
            <a:solidFill>
              <a:srgbClr val="C8102E"/>
            </a:solidFill>
            <a:ln w="9525">
              <a:noFill/>
              <a:miter lim="800000"/>
              <a:headEnd/>
              <a:tailEnd/>
            </a:ln>
            <a:effectLst/>
          </p:spPr>
          <p:txBody>
            <a:bodyPr wrap="none" anchor="ctr">
              <a:prstTxWarp prst="textNoShape">
                <a:avLst/>
              </a:prstTxWarp>
            </a:bodyPr>
            <a:lstStyle/>
            <a:p>
              <a:endParaRPr lang="en-US"/>
            </a:p>
          </p:txBody>
        </p:sp>
        <p:pic>
          <p:nvPicPr>
            <p:cNvPr id="4" name="Picture 3" descr="ISU LEFT white.eps">
              <a:extLst>
                <a:ext uri="{FF2B5EF4-FFF2-40B4-BE49-F238E27FC236}">
                  <a16:creationId xmlns:a16="http://schemas.microsoft.com/office/drawing/2014/main" id="{CF3BE2E6-6E40-397F-C3B1-987234AFFA5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6504535"/>
              <a:ext cx="2396490" cy="197359"/>
            </a:xfrm>
            <a:prstGeom prst="rect">
              <a:avLst/>
            </a:prstGeom>
            <a:noFill/>
            <a:ln w="9525">
              <a:noFill/>
              <a:miter lim="800000"/>
              <a:headEnd/>
              <a:tailEnd/>
            </a:ln>
          </p:spPr>
        </p:pic>
        <p:sp>
          <p:nvSpPr>
            <p:cNvPr id="5" name="Text Placeholder 4">
              <a:extLst>
                <a:ext uri="{FF2B5EF4-FFF2-40B4-BE49-F238E27FC236}">
                  <a16:creationId xmlns:a16="http://schemas.microsoft.com/office/drawing/2014/main" id="{02AB3597-E812-7807-2A05-ABEB2D1F264F}"/>
                </a:ext>
              </a:extLst>
            </p:cNvPr>
            <p:cNvSpPr txBox="1">
              <a:spLocks/>
            </p:cNvSpPr>
            <p:nvPr/>
          </p:nvSpPr>
          <p:spPr>
            <a:xfrm>
              <a:off x="7092436" y="6476090"/>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a:latin typeface="Univers 75 Black" charset="0"/>
                  <a:ea typeface="Univers 75 Black" charset="0"/>
                  <a:cs typeface="Univers 75 Black" charset="0"/>
                </a:rPr>
                <a:t>Special Collections and University Archives</a:t>
              </a:r>
            </a:p>
          </p:txBody>
        </p:sp>
      </p:grpSp>
      <p:pic>
        <p:nvPicPr>
          <p:cNvPr id="7" name="Picture 6" descr="A football shaped object with a hole in it&#10;&#10;Description automatically generated">
            <a:extLst>
              <a:ext uri="{FF2B5EF4-FFF2-40B4-BE49-F238E27FC236}">
                <a16:creationId xmlns:a16="http://schemas.microsoft.com/office/drawing/2014/main" id="{151984D9-270E-221C-A0BE-7B176B0D1DE9}"/>
              </a:ext>
            </a:extLst>
          </p:cNvPr>
          <p:cNvPicPr>
            <a:picLocks noChangeAspect="1"/>
          </p:cNvPicPr>
          <p:nvPr/>
        </p:nvPicPr>
        <p:blipFill>
          <a:blip r:embed="rId4"/>
          <a:stretch>
            <a:fillRect/>
          </a:stretch>
        </p:blipFill>
        <p:spPr>
          <a:xfrm>
            <a:off x="8069941" y="2985"/>
            <a:ext cx="3890416" cy="2651959"/>
          </a:xfrm>
          <a:prstGeom prst="rect">
            <a:avLst/>
          </a:prstGeom>
        </p:spPr>
      </p:pic>
      <p:pic>
        <p:nvPicPr>
          <p:cNvPr id="10" name="Picture 9" descr="A group of posters on a black box&#10;&#10;Description automatically generated">
            <a:extLst>
              <a:ext uri="{FF2B5EF4-FFF2-40B4-BE49-F238E27FC236}">
                <a16:creationId xmlns:a16="http://schemas.microsoft.com/office/drawing/2014/main" id="{FAC64C16-FD9A-FF94-B418-7AAD43196D9C}"/>
              </a:ext>
            </a:extLst>
          </p:cNvPr>
          <p:cNvPicPr>
            <a:picLocks noChangeAspect="1"/>
          </p:cNvPicPr>
          <p:nvPr/>
        </p:nvPicPr>
        <p:blipFill>
          <a:blip r:embed="rId5"/>
          <a:stretch>
            <a:fillRect/>
          </a:stretch>
        </p:blipFill>
        <p:spPr>
          <a:xfrm>
            <a:off x="8067720" y="1956842"/>
            <a:ext cx="3457678" cy="1876226"/>
          </a:xfrm>
          <a:prstGeom prst="rect">
            <a:avLst/>
          </a:prstGeom>
        </p:spPr>
      </p:pic>
      <p:pic>
        <p:nvPicPr>
          <p:cNvPr id="8" name="Picture 7" descr="A board with a group of papers and a badge&#10;&#10;Description automatically generated">
            <a:extLst>
              <a:ext uri="{FF2B5EF4-FFF2-40B4-BE49-F238E27FC236}">
                <a16:creationId xmlns:a16="http://schemas.microsoft.com/office/drawing/2014/main" id="{BAA72529-CF1D-AE11-B961-0977D60C38C6}"/>
              </a:ext>
            </a:extLst>
          </p:cNvPr>
          <p:cNvPicPr>
            <a:picLocks noChangeAspect="1"/>
          </p:cNvPicPr>
          <p:nvPr/>
        </p:nvPicPr>
        <p:blipFill>
          <a:blip r:embed="rId6"/>
          <a:stretch>
            <a:fillRect/>
          </a:stretch>
        </p:blipFill>
        <p:spPr>
          <a:xfrm>
            <a:off x="8070645" y="3600965"/>
            <a:ext cx="4350775" cy="2728651"/>
          </a:xfrm>
          <a:prstGeom prst="rect">
            <a:avLst/>
          </a:prstGeom>
        </p:spPr>
      </p:pic>
      <p:sp>
        <p:nvSpPr>
          <p:cNvPr id="11" name="TextBox 10">
            <a:extLst>
              <a:ext uri="{FF2B5EF4-FFF2-40B4-BE49-F238E27FC236}">
                <a16:creationId xmlns:a16="http://schemas.microsoft.com/office/drawing/2014/main" id="{09B16F30-2284-A7D8-DEB8-311985715596}"/>
              </a:ext>
            </a:extLst>
          </p:cNvPr>
          <p:cNvSpPr txBox="1"/>
          <p:nvPr/>
        </p:nvSpPr>
        <p:spPr>
          <a:xfrm>
            <a:off x="172357" y="5842000"/>
            <a:ext cx="777421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Pictured Top to Bottom: Football Mat Photo, 1903, RS 24/6/1.; Multicultural Outreach Pamphlets, Freshman Council, 1993-2012, RS 22/4/0/1; Jane Rylander papers, 1955-1957, RS 21/7/322</a:t>
            </a:r>
            <a:endParaRPr lang="en-US"/>
          </a:p>
        </p:txBody>
      </p:sp>
    </p:spTree>
    <p:extLst>
      <p:ext uri="{BB962C8B-B14F-4D97-AF65-F5344CB8AC3E}">
        <p14:creationId xmlns:p14="http://schemas.microsoft.com/office/powerpoint/2010/main" val="10441218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0"/>
            <a:ext cx="12211050" cy="6343269"/>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charset="0"/>
            </a:endParaRPr>
          </a:p>
        </p:txBody>
      </p:sp>
      <p:sp>
        <p:nvSpPr>
          <p:cNvPr id="12" name="Text Placeholder 4"/>
          <p:cNvSpPr txBox="1">
            <a:spLocks/>
          </p:cNvSpPr>
          <p:nvPr/>
        </p:nvSpPr>
        <p:spPr>
          <a:xfrm>
            <a:off x="5754808" y="6340475"/>
            <a:ext cx="6030793" cy="381000"/>
          </a:xfrm>
          <a:prstGeom prst="rect">
            <a:avLst/>
          </a:prstGeom>
        </p:spPr>
        <p:txBody>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pPr eaLnBrk="1" hangingPunct="1"/>
            <a:r>
              <a:rPr lang="en-US" sz="1600" kern="0">
                <a:latin typeface="Univers 75 Black" charset="0"/>
                <a:ea typeface="Univers 75 Black" charset="0"/>
                <a:cs typeface="Univers 75 Black" charset="0"/>
              </a:rPr>
              <a:t>Unit or Department Name Here</a:t>
            </a:r>
          </a:p>
        </p:txBody>
      </p:sp>
      <p:grpSp>
        <p:nvGrpSpPr>
          <p:cNvPr id="6" name="Group 5">
            <a:extLst>
              <a:ext uri="{FF2B5EF4-FFF2-40B4-BE49-F238E27FC236}">
                <a16:creationId xmlns:a16="http://schemas.microsoft.com/office/drawing/2014/main" id="{5E6D6ED6-9B7D-CEB6-204A-8AEACA29ABD5}"/>
              </a:ext>
            </a:extLst>
          </p:cNvPr>
          <p:cNvGrpSpPr/>
          <p:nvPr/>
        </p:nvGrpSpPr>
        <p:grpSpPr>
          <a:xfrm>
            <a:off x="0" y="6348431"/>
            <a:ext cx="12192000" cy="509569"/>
            <a:chOff x="0" y="6348431"/>
            <a:chExt cx="12192000" cy="509569"/>
          </a:xfrm>
        </p:grpSpPr>
        <p:sp>
          <p:nvSpPr>
            <p:cNvPr id="3" name="Rectangle 8">
              <a:extLst>
                <a:ext uri="{FF2B5EF4-FFF2-40B4-BE49-F238E27FC236}">
                  <a16:creationId xmlns:a16="http://schemas.microsoft.com/office/drawing/2014/main" id="{06507E87-DAD0-52DA-3239-BC3ED86B7272}"/>
                </a:ext>
              </a:extLst>
            </p:cNvPr>
            <p:cNvSpPr>
              <a:spLocks noChangeArrowheads="1"/>
            </p:cNvSpPr>
            <p:nvPr/>
          </p:nvSpPr>
          <p:spPr bwMode="auto">
            <a:xfrm>
              <a:off x="0" y="6348431"/>
              <a:ext cx="12192000" cy="509569"/>
            </a:xfrm>
            <a:prstGeom prst="rect">
              <a:avLst/>
            </a:prstGeom>
            <a:solidFill>
              <a:srgbClr val="C8102E"/>
            </a:solidFill>
            <a:ln w="9525">
              <a:noFill/>
              <a:miter lim="800000"/>
              <a:headEnd/>
              <a:tailEnd/>
            </a:ln>
            <a:effectLst/>
          </p:spPr>
          <p:txBody>
            <a:bodyPr wrap="none" anchor="ctr">
              <a:prstTxWarp prst="textNoShape">
                <a:avLst/>
              </a:prstTxWarp>
            </a:bodyPr>
            <a:lstStyle/>
            <a:p>
              <a:endParaRPr lang="en-US"/>
            </a:p>
          </p:txBody>
        </p:sp>
        <p:pic>
          <p:nvPicPr>
            <p:cNvPr id="4" name="Picture 3" descr="ISU LEFT white.eps">
              <a:extLst>
                <a:ext uri="{FF2B5EF4-FFF2-40B4-BE49-F238E27FC236}">
                  <a16:creationId xmlns:a16="http://schemas.microsoft.com/office/drawing/2014/main" id="{7B081BDD-3FA6-2560-467D-89AB15563F4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6504535"/>
              <a:ext cx="2396490" cy="197359"/>
            </a:xfrm>
            <a:prstGeom prst="rect">
              <a:avLst/>
            </a:prstGeom>
            <a:noFill/>
            <a:ln w="9525">
              <a:noFill/>
              <a:miter lim="800000"/>
              <a:headEnd/>
              <a:tailEnd/>
            </a:ln>
          </p:spPr>
        </p:pic>
        <p:sp>
          <p:nvSpPr>
            <p:cNvPr id="5" name="Text Placeholder 4">
              <a:extLst>
                <a:ext uri="{FF2B5EF4-FFF2-40B4-BE49-F238E27FC236}">
                  <a16:creationId xmlns:a16="http://schemas.microsoft.com/office/drawing/2014/main" id="{9ADC7F35-B96B-995B-1A03-D85A261B9E68}"/>
                </a:ext>
              </a:extLst>
            </p:cNvPr>
            <p:cNvSpPr txBox="1">
              <a:spLocks/>
            </p:cNvSpPr>
            <p:nvPr/>
          </p:nvSpPr>
          <p:spPr>
            <a:xfrm>
              <a:off x="7092436" y="6476090"/>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a:latin typeface="Univers 75 Black" charset="0"/>
                  <a:ea typeface="Univers 75 Black" charset="0"/>
                  <a:cs typeface="Univers 75 Black" charset="0"/>
                </a:rPr>
                <a:t>Special Collections and University Archives</a:t>
              </a:r>
            </a:p>
          </p:txBody>
        </p:sp>
      </p:grpSp>
      <p:pic>
        <p:nvPicPr>
          <p:cNvPr id="2" name="Picture 1" descr="A screenshot of the Accessioning for Access guidelines. The columns read from level 0 to level 4 (depths of processing) and the rows read from smaller than 0.21 to 0.21-0.84 to 0.84-1 to 1-5 to more than 5 (linear feet). The table is then filled in with yes, maybe, or no.">
            <a:extLst>
              <a:ext uri="{FF2B5EF4-FFF2-40B4-BE49-F238E27FC236}">
                <a16:creationId xmlns:a16="http://schemas.microsoft.com/office/drawing/2014/main" id="{49DC1695-5603-64C3-FF51-989E41D93D3D}"/>
              </a:ext>
            </a:extLst>
          </p:cNvPr>
          <p:cNvPicPr>
            <a:picLocks noChangeAspect="1"/>
          </p:cNvPicPr>
          <p:nvPr/>
        </p:nvPicPr>
        <p:blipFill>
          <a:blip r:embed="rId4"/>
          <a:stretch>
            <a:fillRect/>
          </a:stretch>
        </p:blipFill>
        <p:spPr>
          <a:xfrm>
            <a:off x="1152072" y="329084"/>
            <a:ext cx="9379856" cy="4748404"/>
          </a:xfrm>
          <a:prstGeom prst="rect">
            <a:avLst/>
          </a:prstGeom>
        </p:spPr>
      </p:pic>
      <p:sp>
        <p:nvSpPr>
          <p:cNvPr id="7" name="TextBox 6">
            <a:extLst>
              <a:ext uri="{FF2B5EF4-FFF2-40B4-BE49-F238E27FC236}">
                <a16:creationId xmlns:a16="http://schemas.microsoft.com/office/drawing/2014/main" id="{5E043F9B-60BE-FDB7-7D84-3CFA2C6DC778}"/>
              </a:ext>
            </a:extLst>
          </p:cNvPr>
          <p:cNvSpPr txBox="1"/>
          <p:nvPr/>
        </p:nvSpPr>
        <p:spPr>
          <a:xfrm>
            <a:off x="3891641" y="5252357"/>
            <a:ext cx="4154715" cy="307777"/>
          </a:xfrm>
          <a:prstGeom prst="rect">
            <a:avLst/>
          </a:prstGeom>
          <a:solidFill>
            <a:schemeClr val="bg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t>(Draft Guidelines for Accessioning for Access)</a:t>
            </a:r>
          </a:p>
        </p:txBody>
      </p:sp>
    </p:spTree>
    <p:extLst>
      <p:ext uri="{BB962C8B-B14F-4D97-AF65-F5344CB8AC3E}">
        <p14:creationId xmlns:p14="http://schemas.microsoft.com/office/powerpoint/2010/main" val="22953048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6518804" y="777479"/>
            <a:ext cx="3192585" cy="543675"/>
          </a:xfrm>
          <a:prstGeom prst="rect">
            <a:avLst/>
          </a:prstGeom>
          <a:noFill/>
        </p:spPr>
        <p:txBody>
          <a:bodyPr wrap="square" lIns="91440" tIns="45720" rIns="91440" bIns="45720" rtlCol="0" anchor="t">
            <a:spAutoFit/>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r>
              <a:rPr lang="en-US" sz="2900" b="1">
                <a:solidFill>
                  <a:srgbClr val="C8102E"/>
                </a:solidFill>
                <a:latin typeface="Univers 75 Black"/>
              </a:rPr>
              <a:t>Legacy Issues</a:t>
            </a:r>
          </a:p>
        </p:txBody>
      </p:sp>
      <p:cxnSp>
        <p:nvCxnSpPr>
          <p:cNvPr id="13" name="Straight Connector 12"/>
          <p:cNvCxnSpPr/>
          <p:nvPr/>
        </p:nvCxnSpPr>
        <p:spPr bwMode="auto">
          <a:xfrm>
            <a:off x="5034792" y="1498600"/>
            <a:ext cx="5836408"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2" name="Rectangle 1"/>
          <p:cNvSpPr/>
          <p:nvPr/>
        </p:nvSpPr>
        <p:spPr bwMode="auto">
          <a:xfrm>
            <a:off x="0" y="0"/>
            <a:ext cx="6250588" cy="6353038"/>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charset="0"/>
            </a:endParaRPr>
          </a:p>
        </p:txBody>
      </p:sp>
      <p:sp>
        <p:nvSpPr>
          <p:cNvPr id="9" name="Text Placeholder 4"/>
          <p:cNvSpPr txBox="1">
            <a:spLocks/>
          </p:cNvSpPr>
          <p:nvPr/>
        </p:nvSpPr>
        <p:spPr>
          <a:xfrm>
            <a:off x="5754808" y="6340475"/>
            <a:ext cx="6030793" cy="381000"/>
          </a:xfrm>
          <a:prstGeom prst="rect">
            <a:avLst/>
          </a:prstGeom>
        </p:spPr>
        <p:txBody>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pPr eaLnBrk="1" hangingPunct="1"/>
            <a:r>
              <a:rPr lang="en-US" sz="1600" kern="0">
                <a:latin typeface="Univers 75 Black" charset="0"/>
                <a:ea typeface="Univers 75 Black" charset="0"/>
                <a:cs typeface="Univers 75 Black" charset="0"/>
              </a:rPr>
              <a:t>Unit or Department Name Here</a:t>
            </a:r>
          </a:p>
        </p:txBody>
      </p:sp>
      <p:grpSp>
        <p:nvGrpSpPr>
          <p:cNvPr id="16" name="Group 15">
            <a:extLst>
              <a:ext uri="{FF2B5EF4-FFF2-40B4-BE49-F238E27FC236}">
                <a16:creationId xmlns:a16="http://schemas.microsoft.com/office/drawing/2014/main" id="{55487B6D-8FDC-4536-A274-2D605EF1962D}"/>
              </a:ext>
            </a:extLst>
          </p:cNvPr>
          <p:cNvGrpSpPr/>
          <p:nvPr/>
        </p:nvGrpSpPr>
        <p:grpSpPr>
          <a:xfrm>
            <a:off x="0" y="6348431"/>
            <a:ext cx="12192000" cy="509569"/>
            <a:chOff x="0" y="6348431"/>
            <a:chExt cx="12192000" cy="509569"/>
          </a:xfrm>
        </p:grpSpPr>
        <p:sp>
          <p:nvSpPr>
            <p:cNvPr id="10" name="Rectangle 8">
              <a:extLst>
                <a:ext uri="{FF2B5EF4-FFF2-40B4-BE49-F238E27FC236}">
                  <a16:creationId xmlns:a16="http://schemas.microsoft.com/office/drawing/2014/main" id="{5664536E-B63B-3F61-C92F-EFA340CA3EE4}"/>
                </a:ext>
              </a:extLst>
            </p:cNvPr>
            <p:cNvSpPr>
              <a:spLocks noChangeArrowheads="1"/>
            </p:cNvSpPr>
            <p:nvPr/>
          </p:nvSpPr>
          <p:spPr bwMode="auto">
            <a:xfrm>
              <a:off x="0" y="6348431"/>
              <a:ext cx="12192000" cy="509569"/>
            </a:xfrm>
            <a:prstGeom prst="rect">
              <a:avLst/>
            </a:prstGeom>
            <a:solidFill>
              <a:srgbClr val="C8102E"/>
            </a:solidFill>
            <a:ln w="9525">
              <a:noFill/>
              <a:miter lim="800000"/>
              <a:headEnd/>
              <a:tailEnd/>
            </a:ln>
            <a:effectLst/>
          </p:spPr>
          <p:txBody>
            <a:bodyPr wrap="none" anchor="ctr">
              <a:prstTxWarp prst="textNoShape">
                <a:avLst/>
              </a:prstTxWarp>
            </a:bodyPr>
            <a:lstStyle/>
            <a:p>
              <a:endParaRPr lang="en-US"/>
            </a:p>
          </p:txBody>
        </p:sp>
        <p:pic>
          <p:nvPicPr>
            <p:cNvPr id="11" name="Picture 10" descr="ISU LEFT white.eps">
              <a:extLst>
                <a:ext uri="{FF2B5EF4-FFF2-40B4-BE49-F238E27FC236}">
                  <a16:creationId xmlns:a16="http://schemas.microsoft.com/office/drawing/2014/main" id="{650035AF-1B15-E93F-F574-83522795767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 y="6504535"/>
              <a:ext cx="2396490" cy="197359"/>
            </a:xfrm>
            <a:prstGeom prst="rect">
              <a:avLst/>
            </a:prstGeom>
            <a:noFill/>
            <a:ln w="9525">
              <a:noFill/>
              <a:miter lim="800000"/>
              <a:headEnd/>
              <a:tailEnd/>
            </a:ln>
          </p:spPr>
        </p:pic>
        <p:sp>
          <p:nvSpPr>
            <p:cNvPr id="14" name="Text Placeholder 4">
              <a:extLst>
                <a:ext uri="{FF2B5EF4-FFF2-40B4-BE49-F238E27FC236}">
                  <a16:creationId xmlns:a16="http://schemas.microsoft.com/office/drawing/2014/main" id="{0314169D-8FA6-5DBE-49DB-233AA4291401}"/>
                </a:ext>
              </a:extLst>
            </p:cNvPr>
            <p:cNvSpPr txBox="1">
              <a:spLocks/>
            </p:cNvSpPr>
            <p:nvPr/>
          </p:nvSpPr>
          <p:spPr>
            <a:xfrm>
              <a:off x="7092436" y="6476090"/>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a:latin typeface="Univers 75 Black" charset="0"/>
                  <a:ea typeface="Univers 75 Black" charset="0"/>
                  <a:cs typeface="Univers 75 Black" charset="0"/>
                </a:rPr>
                <a:t>Special Collections and University Archives</a:t>
              </a:r>
            </a:p>
          </p:txBody>
        </p:sp>
      </p:grpSp>
      <p:sp>
        <p:nvSpPr>
          <p:cNvPr id="4" name="TextBox 3">
            <a:extLst>
              <a:ext uri="{FF2B5EF4-FFF2-40B4-BE49-F238E27FC236}">
                <a16:creationId xmlns:a16="http://schemas.microsoft.com/office/drawing/2014/main" id="{4330EC2D-AFC6-A3DE-0CF6-4B14882F584C}"/>
              </a:ext>
            </a:extLst>
          </p:cNvPr>
          <p:cNvSpPr txBox="1"/>
          <p:nvPr/>
        </p:nvSpPr>
        <p:spPr>
          <a:xfrm>
            <a:off x="6382098" y="1713801"/>
            <a:ext cx="5111401" cy="33706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spcBef>
                <a:spcPts val="0"/>
              </a:spcBef>
              <a:spcAft>
                <a:spcPts val="0"/>
              </a:spcAft>
              <a:buBlip>
                <a:blip r:embed="rId3"/>
              </a:buBlip>
            </a:pPr>
            <a:r>
              <a:rPr lang="en-US" sz="1600">
                <a:solidFill>
                  <a:srgbClr val="7A6E67"/>
                </a:solidFill>
              </a:rPr>
              <a:t>Old accession records often lack context and at times even content. </a:t>
            </a:r>
            <a:endParaRPr lang="en-US" sz="1600"/>
          </a:p>
          <a:p>
            <a:pPr marL="285750" indent="-285750">
              <a:lnSpc>
                <a:spcPct val="150000"/>
              </a:lnSpc>
              <a:spcBef>
                <a:spcPts val="0"/>
              </a:spcBef>
              <a:spcAft>
                <a:spcPts val="0"/>
              </a:spcAft>
              <a:buBlip>
                <a:blip r:embed="rId3"/>
              </a:buBlip>
            </a:pPr>
            <a:r>
              <a:rPr lang="en-US" sz="1600">
                <a:solidFill>
                  <a:srgbClr val="7A6E67"/>
                </a:solidFill>
              </a:rPr>
              <a:t>Sometimes there are donor files to expand understanding but not always. </a:t>
            </a:r>
          </a:p>
          <a:p>
            <a:pPr marL="285750" indent="-285750">
              <a:lnSpc>
                <a:spcPct val="150000"/>
              </a:lnSpc>
              <a:spcBef>
                <a:spcPts val="0"/>
              </a:spcBef>
              <a:spcAft>
                <a:spcPts val="0"/>
              </a:spcAft>
              <a:buBlip>
                <a:blip r:embed="rId3"/>
              </a:buBlip>
            </a:pPr>
            <a:r>
              <a:rPr lang="en-US" sz="1600">
                <a:solidFill>
                  <a:srgbClr val="7A6E67"/>
                </a:solidFill>
              </a:rPr>
              <a:t>New accessions try to answer questions of Who, What (and What Condition), When, Where, How which can be used to answer biggest question: Why</a:t>
            </a:r>
          </a:p>
          <a:p>
            <a:pPr marL="285750" indent="-285750">
              <a:lnSpc>
                <a:spcPct val="150000"/>
              </a:lnSpc>
              <a:buFont typeface="Arial,Sans-Serif"/>
              <a:buChar char="•"/>
            </a:pPr>
            <a:endParaRPr lang="en-US" sz="1600">
              <a:solidFill>
                <a:srgbClr val="7A6E67"/>
              </a:solidFill>
            </a:endParaRPr>
          </a:p>
        </p:txBody>
      </p:sp>
      <p:pic>
        <p:nvPicPr>
          <p:cNvPr id="6" name="Picture 5" descr="A screenshot of a computer&#10;&#10;Description automatically generated">
            <a:extLst>
              <a:ext uri="{FF2B5EF4-FFF2-40B4-BE49-F238E27FC236}">
                <a16:creationId xmlns:a16="http://schemas.microsoft.com/office/drawing/2014/main" id="{352F12B2-1992-03B2-2ACA-56493C4DE033}"/>
              </a:ext>
            </a:extLst>
          </p:cNvPr>
          <p:cNvPicPr>
            <a:picLocks noChangeAspect="1"/>
          </p:cNvPicPr>
          <p:nvPr/>
        </p:nvPicPr>
        <p:blipFill>
          <a:blip r:embed="rId4"/>
          <a:stretch>
            <a:fillRect/>
          </a:stretch>
        </p:blipFill>
        <p:spPr>
          <a:xfrm>
            <a:off x="78154" y="-549"/>
            <a:ext cx="4445000" cy="2726714"/>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533D2FF9-E93B-B80A-5B00-79F0C8051C8C}"/>
              </a:ext>
            </a:extLst>
          </p:cNvPr>
          <p:cNvPicPr>
            <a:picLocks noChangeAspect="1"/>
          </p:cNvPicPr>
          <p:nvPr/>
        </p:nvPicPr>
        <p:blipFill>
          <a:blip r:embed="rId5"/>
          <a:stretch>
            <a:fillRect/>
          </a:stretch>
        </p:blipFill>
        <p:spPr>
          <a:xfrm>
            <a:off x="78154" y="2672682"/>
            <a:ext cx="6008077" cy="3681406"/>
          </a:xfrm>
          <a:prstGeom prst="rect">
            <a:avLst/>
          </a:prstGeom>
        </p:spPr>
      </p:pic>
      <p:sp>
        <p:nvSpPr>
          <p:cNvPr id="3" name="TextBox 2">
            <a:extLst>
              <a:ext uri="{FF2B5EF4-FFF2-40B4-BE49-F238E27FC236}">
                <a16:creationId xmlns:a16="http://schemas.microsoft.com/office/drawing/2014/main" id="{BF41D5A5-A93F-9FB3-A6F0-5FD9805303EC}"/>
              </a:ext>
            </a:extLst>
          </p:cNvPr>
          <p:cNvSpPr txBox="1"/>
          <p:nvPr/>
        </p:nvSpPr>
        <p:spPr>
          <a:xfrm>
            <a:off x="6386285" y="5878284"/>
            <a:ext cx="563335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t>Pictured top to bottom: An accession record from 1999 for a scrapbook; An accession record from 2024 for a scrapbook. </a:t>
            </a:r>
          </a:p>
        </p:txBody>
      </p:sp>
    </p:spTree>
    <p:extLst>
      <p:ext uri="{BB962C8B-B14F-4D97-AF65-F5344CB8AC3E}">
        <p14:creationId xmlns:p14="http://schemas.microsoft.com/office/powerpoint/2010/main" val="26446018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B61A525-C37A-BF21-C590-9B7E52869568}"/>
              </a:ext>
            </a:extLst>
          </p:cNvPr>
          <p:cNvSpPr txBox="1"/>
          <p:nvPr/>
        </p:nvSpPr>
        <p:spPr>
          <a:xfrm>
            <a:off x="604519" y="1383090"/>
            <a:ext cx="10908969" cy="1524007"/>
          </a:xfrm>
          <a:prstGeom prst="rect">
            <a:avLst/>
          </a:prstGeom>
          <a:noFill/>
        </p:spPr>
        <p:txBody>
          <a:bodyPr wrap="square" lIns="91440" tIns="45720" rIns="91440" bIns="45720" rtlCol="0" anchor="t">
            <a:spAutoFit/>
          </a:bodyPr>
          <a:lstStyle/>
          <a:p>
            <a:pPr marL="285750" indent="-285750">
              <a:lnSpc>
                <a:spcPct val="150000"/>
              </a:lnSpc>
              <a:spcBef>
                <a:spcPts val="0"/>
              </a:spcBef>
              <a:spcAft>
                <a:spcPts val="0"/>
              </a:spcAft>
              <a:buBlip>
                <a:blip r:embed="rId2"/>
              </a:buBlip>
            </a:pPr>
            <a:r>
              <a:rPr lang="en-US" sz="1600">
                <a:solidFill>
                  <a:srgbClr val="7A6E67"/>
                </a:solidFill>
                <a:ea typeface="ITC Berkeley Oldstyle Medium" charset="0"/>
              </a:rPr>
              <a:t>Orphans/Legacy Collections/Found in Collection=</a:t>
            </a:r>
            <a:r>
              <a:rPr lang="en-US" sz="1600" err="1">
                <a:solidFill>
                  <a:srgbClr val="7A6E67"/>
                </a:solidFill>
                <a:ea typeface="ITC Berkeley Oldstyle Medium" charset="0"/>
              </a:rPr>
              <a:t>Unaccessioned</a:t>
            </a:r>
            <a:r>
              <a:rPr lang="en-US" sz="1600">
                <a:solidFill>
                  <a:srgbClr val="7A6E67"/>
                </a:solidFill>
                <a:ea typeface="ITC Berkeley Oldstyle Medium" charset="0"/>
              </a:rPr>
              <a:t> materials</a:t>
            </a:r>
          </a:p>
          <a:p>
            <a:pPr marL="285750" indent="-285750">
              <a:lnSpc>
                <a:spcPct val="150000"/>
              </a:lnSpc>
              <a:spcBef>
                <a:spcPts val="0"/>
              </a:spcBef>
              <a:spcAft>
                <a:spcPts val="0"/>
              </a:spcAft>
              <a:buBlip>
                <a:blip r:embed="rId2"/>
              </a:buBlip>
            </a:pPr>
            <a:r>
              <a:rPr lang="en-US" sz="1600">
                <a:solidFill>
                  <a:srgbClr val="7A6E67"/>
                </a:solidFill>
                <a:ea typeface="ITC Berkeley Oldstyle Medium" charset="0"/>
              </a:rPr>
              <a:t>Sometimes they have a donor file and sometimes they don’t</a:t>
            </a:r>
          </a:p>
          <a:p>
            <a:pPr marL="285750" indent="-285750">
              <a:lnSpc>
                <a:spcPct val="150000"/>
              </a:lnSpc>
              <a:spcBef>
                <a:spcPts val="0"/>
              </a:spcBef>
              <a:spcAft>
                <a:spcPts val="0"/>
              </a:spcAft>
              <a:buBlip>
                <a:blip r:embed="rId2"/>
              </a:buBlip>
            </a:pPr>
            <a:r>
              <a:rPr lang="en-US" sz="1600">
                <a:solidFill>
                  <a:srgbClr val="7A6E67"/>
                </a:solidFill>
                <a:ea typeface="ITC Berkeley Oldstyle Medium" charset="0"/>
              </a:rPr>
              <a:t>Record both what we DO and DO NOT know about the collection</a:t>
            </a:r>
          </a:p>
          <a:p>
            <a:pPr marL="285750" indent="-285750">
              <a:lnSpc>
                <a:spcPct val="150000"/>
              </a:lnSpc>
              <a:spcBef>
                <a:spcPts val="0"/>
              </a:spcBef>
              <a:spcAft>
                <a:spcPts val="0"/>
              </a:spcAft>
              <a:buBlip>
                <a:blip r:embed="rId2"/>
              </a:buBlip>
            </a:pPr>
            <a:r>
              <a:rPr lang="en-US" sz="1600">
                <a:solidFill>
                  <a:srgbClr val="7A6E67"/>
                </a:solidFill>
              </a:rPr>
              <a:t>Work on creating these as there's time—not a quick project</a:t>
            </a:r>
          </a:p>
        </p:txBody>
      </p:sp>
      <p:sp>
        <p:nvSpPr>
          <p:cNvPr id="3" name="TextBox 2">
            <a:extLst>
              <a:ext uri="{FF2B5EF4-FFF2-40B4-BE49-F238E27FC236}">
                <a16:creationId xmlns:a16="http://schemas.microsoft.com/office/drawing/2014/main" id="{DC65970C-871E-BC48-E9E6-129F1BB54425}"/>
              </a:ext>
            </a:extLst>
          </p:cNvPr>
          <p:cNvSpPr txBox="1"/>
          <p:nvPr/>
        </p:nvSpPr>
        <p:spPr>
          <a:xfrm>
            <a:off x="604520" y="583109"/>
            <a:ext cx="5105400" cy="430887"/>
          </a:xfrm>
          <a:prstGeom prst="rect">
            <a:avLst/>
          </a:prstGeom>
          <a:noFill/>
        </p:spPr>
        <p:txBody>
          <a:bodyPr wrap="square" lIns="91440" tIns="45720" rIns="91440" bIns="45720" rtlCol="0" anchor="t">
            <a:spAutoFit/>
          </a:bodyPr>
          <a:lstStyle/>
          <a:p>
            <a:r>
              <a:rPr lang="en-US" sz="2200" b="1">
                <a:solidFill>
                  <a:srgbClr val="C8102E"/>
                </a:solidFill>
                <a:latin typeface="Univers 75 Black"/>
              </a:rPr>
              <a:t>Legacy Issues</a:t>
            </a:r>
            <a:endParaRPr lang="en-US">
              <a:latin typeface="Univers 75 Black"/>
            </a:endParaRPr>
          </a:p>
        </p:txBody>
      </p:sp>
      <p:cxnSp>
        <p:nvCxnSpPr>
          <p:cNvPr id="4" name="Straight Connector 3">
            <a:extLst>
              <a:ext uri="{FF2B5EF4-FFF2-40B4-BE49-F238E27FC236}">
                <a16:creationId xmlns:a16="http://schemas.microsoft.com/office/drawing/2014/main" id="{13680203-FBF9-498B-13ED-D2FE3FA16E2B}"/>
              </a:ext>
            </a:extLst>
          </p:cNvPr>
          <p:cNvCxnSpPr>
            <a:cxnSpLocks/>
          </p:cNvCxnSpPr>
          <p:nvPr/>
        </p:nvCxnSpPr>
        <p:spPr bwMode="auto">
          <a:xfrm>
            <a:off x="685800" y="1123950"/>
            <a:ext cx="10827689"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5" name="Text Placeholder 4">
            <a:extLst>
              <a:ext uri="{FF2B5EF4-FFF2-40B4-BE49-F238E27FC236}">
                <a16:creationId xmlns:a16="http://schemas.microsoft.com/office/drawing/2014/main" id="{BCC2DF8F-FDBB-AB1E-9416-2B5CBD0714D9}"/>
              </a:ext>
            </a:extLst>
          </p:cNvPr>
          <p:cNvSpPr txBox="1">
            <a:spLocks/>
          </p:cNvSpPr>
          <p:nvPr/>
        </p:nvSpPr>
        <p:spPr>
          <a:xfrm>
            <a:off x="4316105" y="4755356"/>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a:latin typeface="Univers 75 Black" charset="0"/>
                <a:ea typeface="Univers 75 Black" charset="0"/>
                <a:cs typeface="Univers 75 Black" charset="0"/>
              </a:rPr>
              <a:t>Unit or Department Name Here</a:t>
            </a:r>
          </a:p>
        </p:txBody>
      </p:sp>
      <p:grpSp>
        <p:nvGrpSpPr>
          <p:cNvPr id="10" name="Group 9">
            <a:extLst>
              <a:ext uri="{FF2B5EF4-FFF2-40B4-BE49-F238E27FC236}">
                <a16:creationId xmlns:a16="http://schemas.microsoft.com/office/drawing/2014/main" id="{B3FB5CF0-5B32-5260-E96D-3EAF2AEF063D}"/>
              </a:ext>
            </a:extLst>
          </p:cNvPr>
          <p:cNvGrpSpPr/>
          <p:nvPr/>
        </p:nvGrpSpPr>
        <p:grpSpPr>
          <a:xfrm>
            <a:off x="0" y="6348431"/>
            <a:ext cx="12192000" cy="509569"/>
            <a:chOff x="0" y="6348431"/>
            <a:chExt cx="12192000" cy="509569"/>
          </a:xfrm>
        </p:grpSpPr>
        <p:sp>
          <p:nvSpPr>
            <p:cNvPr id="6" name="Rectangle 8">
              <a:extLst>
                <a:ext uri="{FF2B5EF4-FFF2-40B4-BE49-F238E27FC236}">
                  <a16:creationId xmlns:a16="http://schemas.microsoft.com/office/drawing/2014/main" id="{F4998042-7A9C-94C4-6CEC-4F1746735827}"/>
                </a:ext>
              </a:extLst>
            </p:cNvPr>
            <p:cNvSpPr>
              <a:spLocks noChangeArrowheads="1"/>
            </p:cNvSpPr>
            <p:nvPr/>
          </p:nvSpPr>
          <p:spPr bwMode="auto">
            <a:xfrm>
              <a:off x="0" y="6348431"/>
              <a:ext cx="12192000" cy="509569"/>
            </a:xfrm>
            <a:prstGeom prst="rect">
              <a:avLst/>
            </a:prstGeom>
            <a:solidFill>
              <a:srgbClr val="C8102E"/>
            </a:solidFill>
            <a:ln w="9525">
              <a:noFill/>
              <a:miter lim="800000"/>
              <a:headEnd/>
              <a:tailEnd/>
            </a:ln>
            <a:effectLst/>
          </p:spPr>
          <p:txBody>
            <a:bodyPr wrap="none" anchor="ctr">
              <a:prstTxWarp prst="textNoShape">
                <a:avLst/>
              </a:prstTxWarp>
            </a:bodyPr>
            <a:lstStyle/>
            <a:p>
              <a:endParaRPr lang="en-US"/>
            </a:p>
          </p:txBody>
        </p:sp>
        <p:pic>
          <p:nvPicPr>
            <p:cNvPr id="7" name="Picture 6" descr="ISU LEFT white.eps">
              <a:extLst>
                <a:ext uri="{FF2B5EF4-FFF2-40B4-BE49-F238E27FC236}">
                  <a16:creationId xmlns:a16="http://schemas.microsoft.com/office/drawing/2014/main" id="{824DF470-4A36-DBBE-4F1F-CED11E87567D}"/>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6504535"/>
              <a:ext cx="2396490" cy="197359"/>
            </a:xfrm>
            <a:prstGeom prst="rect">
              <a:avLst/>
            </a:prstGeom>
            <a:noFill/>
            <a:ln w="9525">
              <a:noFill/>
              <a:miter lim="800000"/>
              <a:headEnd/>
              <a:tailEnd/>
            </a:ln>
          </p:spPr>
        </p:pic>
        <p:sp>
          <p:nvSpPr>
            <p:cNvPr id="9" name="Text Placeholder 4">
              <a:extLst>
                <a:ext uri="{FF2B5EF4-FFF2-40B4-BE49-F238E27FC236}">
                  <a16:creationId xmlns:a16="http://schemas.microsoft.com/office/drawing/2014/main" id="{0FC995F8-DA81-001E-8C18-8DBB2124016E}"/>
                </a:ext>
              </a:extLst>
            </p:cNvPr>
            <p:cNvSpPr txBox="1">
              <a:spLocks/>
            </p:cNvSpPr>
            <p:nvPr/>
          </p:nvSpPr>
          <p:spPr>
            <a:xfrm>
              <a:off x="7092436" y="6476090"/>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a:latin typeface="Univers 75 Black" charset="0"/>
                  <a:ea typeface="Univers 75 Black" charset="0"/>
                  <a:cs typeface="Univers 75 Black" charset="0"/>
                </a:rPr>
                <a:t>Special Collections and University Archives</a:t>
              </a:r>
            </a:p>
          </p:txBody>
        </p:sp>
      </p:grpSp>
      <p:sp>
        <p:nvSpPr>
          <p:cNvPr id="8" name="TextBox 7">
            <a:extLst>
              <a:ext uri="{FF2B5EF4-FFF2-40B4-BE49-F238E27FC236}">
                <a16:creationId xmlns:a16="http://schemas.microsoft.com/office/drawing/2014/main" id="{9C7EF75F-E430-AACA-86C2-D14EC6F01066}"/>
              </a:ext>
            </a:extLst>
          </p:cNvPr>
          <p:cNvSpPr txBox="1"/>
          <p:nvPr/>
        </p:nvSpPr>
        <p:spPr>
          <a:xfrm>
            <a:off x="163284" y="5932713"/>
            <a:ext cx="11820071"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Pictured on the next slide left to right: an accession record for the Walter Lovely papers (no additional information or donor file found); an accession record for the Carl Hamilton papers (donor file and additional information found)</a:t>
            </a:r>
          </a:p>
        </p:txBody>
      </p:sp>
    </p:spTree>
    <p:extLst>
      <p:ext uri="{BB962C8B-B14F-4D97-AF65-F5344CB8AC3E}">
        <p14:creationId xmlns:p14="http://schemas.microsoft.com/office/powerpoint/2010/main" val="24480802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0"/>
            <a:ext cx="12211050" cy="6343269"/>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charset="0"/>
            </a:endParaRPr>
          </a:p>
        </p:txBody>
      </p:sp>
      <p:sp>
        <p:nvSpPr>
          <p:cNvPr id="12" name="Text Placeholder 4"/>
          <p:cNvSpPr txBox="1">
            <a:spLocks/>
          </p:cNvSpPr>
          <p:nvPr/>
        </p:nvSpPr>
        <p:spPr>
          <a:xfrm>
            <a:off x="5754808" y="6340475"/>
            <a:ext cx="6030793" cy="381000"/>
          </a:xfrm>
          <a:prstGeom prst="rect">
            <a:avLst/>
          </a:prstGeom>
        </p:spPr>
        <p:txBody>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pPr eaLnBrk="1" hangingPunct="1"/>
            <a:r>
              <a:rPr lang="en-US" sz="1600" kern="0">
                <a:latin typeface="Univers 75 Black" charset="0"/>
                <a:ea typeface="Univers 75 Black" charset="0"/>
                <a:cs typeface="Univers 75 Black" charset="0"/>
              </a:rPr>
              <a:t>Unit or Department Name Here</a:t>
            </a:r>
          </a:p>
        </p:txBody>
      </p:sp>
      <p:grpSp>
        <p:nvGrpSpPr>
          <p:cNvPr id="6" name="Group 5">
            <a:extLst>
              <a:ext uri="{FF2B5EF4-FFF2-40B4-BE49-F238E27FC236}">
                <a16:creationId xmlns:a16="http://schemas.microsoft.com/office/drawing/2014/main" id="{5E6D6ED6-9B7D-CEB6-204A-8AEACA29ABD5}"/>
              </a:ext>
            </a:extLst>
          </p:cNvPr>
          <p:cNvGrpSpPr/>
          <p:nvPr/>
        </p:nvGrpSpPr>
        <p:grpSpPr>
          <a:xfrm>
            <a:off x="0" y="6348431"/>
            <a:ext cx="12192000" cy="509569"/>
            <a:chOff x="0" y="6348431"/>
            <a:chExt cx="12192000" cy="509569"/>
          </a:xfrm>
        </p:grpSpPr>
        <p:sp>
          <p:nvSpPr>
            <p:cNvPr id="3" name="Rectangle 8">
              <a:extLst>
                <a:ext uri="{FF2B5EF4-FFF2-40B4-BE49-F238E27FC236}">
                  <a16:creationId xmlns:a16="http://schemas.microsoft.com/office/drawing/2014/main" id="{06507E87-DAD0-52DA-3239-BC3ED86B7272}"/>
                </a:ext>
              </a:extLst>
            </p:cNvPr>
            <p:cNvSpPr>
              <a:spLocks noChangeArrowheads="1"/>
            </p:cNvSpPr>
            <p:nvPr/>
          </p:nvSpPr>
          <p:spPr bwMode="auto">
            <a:xfrm>
              <a:off x="0" y="6348431"/>
              <a:ext cx="12192000" cy="509569"/>
            </a:xfrm>
            <a:prstGeom prst="rect">
              <a:avLst/>
            </a:prstGeom>
            <a:solidFill>
              <a:srgbClr val="C8102E"/>
            </a:solidFill>
            <a:ln w="9525">
              <a:noFill/>
              <a:miter lim="800000"/>
              <a:headEnd/>
              <a:tailEnd/>
            </a:ln>
            <a:effectLst/>
          </p:spPr>
          <p:txBody>
            <a:bodyPr wrap="none" anchor="ctr">
              <a:prstTxWarp prst="textNoShape">
                <a:avLst/>
              </a:prstTxWarp>
            </a:bodyPr>
            <a:lstStyle/>
            <a:p>
              <a:endParaRPr lang="en-US"/>
            </a:p>
          </p:txBody>
        </p:sp>
        <p:pic>
          <p:nvPicPr>
            <p:cNvPr id="4" name="Picture 3" descr="ISU LEFT white.eps">
              <a:extLst>
                <a:ext uri="{FF2B5EF4-FFF2-40B4-BE49-F238E27FC236}">
                  <a16:creationId xmlns:a16="http://schemas.microsoft.com/office/drawing/2014/main" id="{7B081BDD-3FA6-2560-467D-89AB15563F4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6504535"/>
              <a:ext cx="2396490" cy="197359"/>
            </a:xfrm>
            <a:prstGeom prst="rect">
              <a:avLst/>
            </a:prstGeom>
            <a:noFill/>
            <a:ln w="9525">
              <a:noFill/>
              <a:miter lim="800000"/>
              <a:headEnd/>
              <a:tailEnd/>
            </a:ln>
          </p:spPr>
        </p:pic>
        <p:sp>
          <p:nvSpPr>
            <p:cNvPr id="5" name="Text Placeholder 4">
              <a:extLst>
                <a:ext uri="{FF2B5EF4-FFF2-40B4-BE49-F238E27FC236}">
                  <a16:creationId xmlns:a16="http://schemas.microsoft.com/office/drawing/2014/main" id="{9ADC7F35-B96B-995B-1A03-D85A261B9E68}"/>
                </a:ext>
              </a:extLst>
            </p:cNvPr>
            <p:cNvSpPr txBox="1">
              <a:spLocks/>
            </p:cNvSpPr>
            <p:nvPr/>
          </p:nvSpPr>
          <p:spPr>
            <a:xfrm>
              <a:off x="7092436" y="6476090"/>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a:latin typeface="Univers 75 Black" charset="0"/>
                  <a:ea typeface="Univers 75 Black" charset="0"/>
                  <a:cs typeface="Univers 75 Black" charset="0"/>
                </a:rPr>
                <a:t>Special Collections and University Archives</a:t>
              </a:r>
            </a:p>
          </p:txBody>
        </p:sp>
      </p:grpSp>
      <p:pic>
        <p:nvPicPr>
          <p:cNvPr id="7" name="Picture 6" descr="A screenshot of a computer&#10;&#10;Description automatically generated">
            <a:extLst>
              <a:ext uri="{FF2B5EF4-FFF2-40B4-BE49-F238E27FC236}">
                <a16:creationId xmlns:a16="http://schemas.microsoft.com/office/drawing/2014/main" id="{5E911AA2-895E-FC0B-AFBF-2B1CF6CB4D8D}"/>
              </a:ext>
            </a:extLst>
          </p:cNvPr>
          <p:cNvPicPr>
            <a:picLocks noChangeAspect="1"/>
          </p:cNvPicPr>
          <p:nvPr/>
        </p:nvPicPr>
        <p:blipFill>
          <a:blip r:embed="rId4"/>
          <a:stretch>
            <a:fillRect/>
          </a:stretch>
        </p:blipFill>
        <p:spPr>
          <a:xfrm>
            <a:off x="6096000" y="-1094"/>
            <a:ext cx="6096000" cy="3773112"/>
          </a:xfrm>
          <a:prstGeom prst="rect">
            <a:avLst/>
          </a:prstGeom>
        </p:spPr>
      </p:pic>
      <p:pic>
        <p:nvPicPr>
          <p:cNvPr id="8" name="Picture 7" descr="A screenshot of a computer&#10;&#10;Description automatically generated">
            <a:extLst>
              <a:ext uri="{FF2B5EF4-FFF2-40B4-BE49-F238E27FC236}">
                <a16:creationId xmlns:a16="http://schemas.microsoft.com/office/drawing/2014/main" id="{5D7E6BB3-B892-7EE9-2E98-F8C8FE7C7DA7}"/>
              </a:ext>
            </a:extLst>
          </p:cNvPr>
          <p:cNvPicPr>
            <a:picLocks noChangeAspect="1"/>
          </p:cNvPicPr>
          <p:nvPr/>
        </p:nvPicPr>
        <p:blipFill>
          <a:blip r:embed="rId5"/>
          <a:stretch>
            <a:fillRect/>
          </a:stretch>
        </p:blipFill>
        <p:spPr>
          <a:xfrm>
            <a:off x="0" y="754"/>
            <a:ext cx="5754077" cy="3007417"/>
          </a:xfrm>
          <a:prstGeom prst="rect">
            <a:avLst/>
          </a:prstGeom>
        </p:spPr>
      </p:pic>
      <p:pic>
        <p:nvPicPr>
          <p:cNvPr id="10" name="Picture 9" descr="A screenshot of a computer&#10;&#10;Description automatically generated">
            <a:extLst>
              <a:ext uri="{FF2B5EF4-FFF2-40B4-BE49-F238E27FC236}">
                <a16:creationId xmlns:a16="http://schemas.microsoft.com/office/drawing/2014/main" id="{4A815D08-014D-BA34-18FB-E61C1D796FD1}"/>
              </a:ext>
            </a:extLst>
          </p:cNvPr>
          <p:cNvPicPr>
            <a:picLocks noChangeAspect="1"/>
          </p:cNvPicPr>
          <p:nvPr/>
        </p:nvPicPr>
        <p:blipFill>
          <a:blip r:embed="rId6"/>
          <a:stretch>
            <a:fillRect/>
          </a:stretch>
        </p:blipFill>
        <p:spPr>
          <a:xfrm>
            <a:off x="0" y="2697562"/>
            <a:ext cx="5754077" cy="3641414"/>
          </a:xfrm>
          <a:prstGeom prst="rect">
            <a:avLst/>
          </a:prstGeom>
        </p:spPr>
      </p:pic>
      <p:pic>
        <p:nvPicPr>
          <p:cNvPr id="11" name="Picture 10" descr="A screenshot of a computer&#10;&#10;Description automatically generated">
            <a:extLst>
              <a:ext uri="{FF2B5EF4-FFF2-40B4-BE49-F238E27FC236}">
                <a16:creationId xmlns:a16="http://schemas.microsoft.com/office/drawing/2014/main" id="{89D37BC7-ABD8-2534-9B53-E4B95FC23F0C}"/>
              </a:ext>
            </a:extLst>
          </p:cNvPr>
          <p:cNvPicPr>
            <a:picLocks noChangeAspect="1"/>
          </p:cNvPicPr>
          <p:nvPr/>
        </p:nvPicPr>
        <p:blipFill>
          <a:blip r:embed="rId7"/>
          <a:stretch>
            <a:fillRect/>
          </a:stretch>
        </p:blipFill>
        <p:spPr>
          <a:xfrm>
            <a:off x="6105769" y="3078074"/>
            <a:ext cx="6086231" cy="3261393"/>
          </a:xfrm>
          <a:prstGeom prst="rect">
            <a:avLst/>
          </a:prstGeom>
        </p:spPr>
      </p:pic>
    </p:spTree>
    <p:extLst>
      <p:ext uri="{BB962C8B-B14F-4D97-AF65-F5344CB8AC3E}">
        <p14:creationId xmlns:p14="http://schemas.microsoft.com/office/powerpoint/2010/main" val="841276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2"/>
          <p:cNvSpPr txBox="1">
            <a:spLocks noGrp="1"/>
          </p:cNvSpPr>
          <p:nvPr>
            <p:ph type="title"/>
          </p:nvPr>
        </p:nvSpPr>
        <p:spPr>
          <a:xfrm>
            <a:off x="1409700" y="255588"/>
            <a:ext cx="9372600" cy="1143000"/>
          </a:xfrm>
          <a:prstGeom prst="rect">
            <a:avLst/>
          </a:prstGeom>
          <a:noFill/>
          <a:ln>
            <a:noFill/>
          </a:ln>
        </p:spPr>
        <p:txBody>
          <a:bodyPr spcFirstLastPara="1" wrap="square" lIns="91425" tIns="45700" rIns="91425" bIns="45700" anchor="ctr" anchorCtr="0">
            <a:normAutofit fontScale="90000"/>
          </a:bodyPr>
          <a:lstStyle/>
          <a:p>
            <a:pPr>
              <a:buSzPts val="4400"/>
            </a:pPr>
            <a:r>
              <a:rPr lang="en-US"/>
              <a:t>Who we are and what we're talking about</a:t>
            </a:r>
            <a:endParaRPr/>
          </a:p>
        </p:txBody>
      </p:sp>
      <p:sp>
        <p:nvSpPr>
          <p:cNvPr id="96" name="Google Shape;96;p2"/>
          <p:cNvSpPr txBox="1">
            <a:spLocks noGrp="1"/>
          </p:cNvSpPr>
          <p:nvPr>
            <p:ph type="body" idx="1"/>
          </p:nvPr>
        </p:nvSpPr>
        <p:spPr>
          <a:xfrm>
            <a:off x="4573544" y="1426177"/>
            <a:ext cx="6865981" cy="4814287"/>
          </a:xfrm>
          <a:prstGeom prst="rect">
            <a:avLst/>
          </a:prstGeom>
          <a:noFill/>
          <a:ln>
            <a:noFill/>
          </a:ln>
        </p:spPr>
        <p:txBody>
          <a:bodyPr spcFirstLastPara="1" wrap="square" lIns="91425" tIns="45700" rIns="91425" bIns="45700" anchor="t" anchorCtr="0">
            <a:normAutofit fontScale="70000" lnSpcReduction="20000"/>
          </a:bodyPr>
          <a:lstStyle/>
          <a:p>
            <a:pPr marL="342900">
              <a:spcBef>
                <a:spcPts val="0"/>
              </a:spcBef>
              <a:buSzPct val="100000"/>
            </a:pPr>
            <a:r>
              <a:rPr lang="en-US"/>
              <a:t>How are processing and accessioning related/separate? </a:t>
            </a:r>
            <a:endParaRPr/>
          </a:p>
          <a:p>
            <a:pPr marL="342900">
              <a:spcBef>
                <a:spcPts val="448"/>
              </a:spcBef>
              <a:buSzPct val="100000"/>
            </a:pPr>
            <a:r>
              <a:rPr lang="en-US"/>
              <a:t>How does a processing foundation influence accessioning work, and how can that base be used in Onboarding/training? </a:t>
            </a:r>
            <a:endParaRPr/>
          </a:p>
          <a:p>
            <a:pPr marL="342900">
              <a:spcBef>
                <a:spcPts val="448"/>
              </a:spcBef>
              <a:buSzPct val="100000"/>
            </a:pPr>
            <a:r>
              <a:rPr lang="en-US"/>
              <a:t>What skills can these accessioning archivists take into their next role, and what exactly is career progression for an accessioning archivist?</a:t>
            </a:r>
            <a:endParaRPr/>
          </a:p>
          <a:p>
            <a:pPr marL="342900">
              <a:spcBef>
                <a:spcPts val="448"/>
              </a:spcBef>
              <a:buSzPct val="100000"/>
            </a:pPr>
            <a:r>
              <a:rPr lang="en-US"/>
              <a:t>How are legacy issues being addressed when there is a new approach to creating accession information and gathering data about collections that especially seeks to highlight historically underrepresented voices?</a:t>
            </a:r>
            <a:endParaRPr/>
          </a:p>
          <a:p>
            <a:pPr marL="342900">
              <a:spcBef>
                <a:spcPts val="448"/>
              </a:spcBef>
              <a:buSzPct val="100000"/>
            </a:pPr>
            <a:r>
              <a:rPr lang="en-US"/>
              <a:t>What should institutions of various sizes/staffing structures take away from this “trend” in larger academic archives? </a:t>
            </a:r>
            <a:endParaRPr/>
          </a:p>
          <a:p>
            <a:pPr marL="342900">
              <a:spcBef>
                <a:spcPts val="448"/>
              </a:spcBef>
              <a:buSzPct val="100000"/>
            </a:pPr>
            <a:r>
              <a:rPr lang="en-US"/>
              <a:t>Roadblocks we faced and victories, aka lessons learned</a:t>
            </a:r>
            <a:endParaRPr/>
          </a:p>
          <a:p>
            <a:pPr marL="342900" indent="-200660">
              <a:spcBef>
                <a:spcPts val="448"/>
              </a:spcBef>
              <a:buSzPct val="100000"/>
              <a:buNone/>
            </a:pPr>
            <a:endParaRPr/>
          </a:p>
        </p:txBody>
      </p:sp>
      <p:pic>
        <p:nvPicPr>
          <p:cNvPr id="5" name="Picture 4" descr="A red sign with white text&#10;&#10;Description automatically generated">
            <a:extLst>
              <a:ext uri="{FF2B5EF4-FFF2-40B4-BE49-F238E27FC236}">
                <a16:creationId xmlns:a16="http://schemas.microsoft.com/office/drawing/2014/main" id="{BFF668F1-BD32-5D07-F7FE-2DE9FE7432D8}"/>
              </a:ext>
            </a:extLst>
          </p:cNvPr>
          <p:cNvPicPr>
            <a:picLocks noChangeAspect="1"/>
          </p:cNvPicPr>
          <p:nvPr/>
        </p:nvPicPr>
        <p:blipFill rotWithShape="1">
          <a:blip r:embed="rId3"/>
          <a:srcRect l="298" t="3286" r="-298" b="7512"/>
          <a:stretch/>
        </p:blipFill>
        <p:spPr>
          <a:xfrm>
            <a:off x="930519" y="1314694"/>
            <a:ext cx="2937513" cy="1657353"/>
          </a:xfrm>
          <a:prstGeom prst="rect">
            <a:avLst/>
          </a:prstGeom>
        </p:spPr>
      </p:pic>
      <p:pic>
        <p:nvPicPr>
          <p:cNvPr id="3" name="Picture 2" descr="A red sign with white text&#10;&#10;Description automatically generated">
            <a:extLst>
              <a:ext uri="{FF2B5EF4-FFF2-40B4-BE49-F238E27FC236}">
                <a16:creationId xmlns:a16="http://schemas.microsoft.com/office/drawing/2014/main" id="{13472A19-4A2C-30C2-D806-7D4917018043}"/>
              </a:ext>
            </a:extLst>
          </p:cNvPr>
          <p:cNvPicPr>
            <a:picLocks noChangeAspect="1"/>
          </p:cNvPicPr>
          <p:nvPr/>
        </p:nvPicPr>
        <p:blipFill>
          <a:blip r:embed="rId4"/>
          <a:stretch>
            <a:fillRect/>
          </a:stretch>
        </p:blipFill>
        <p:spPr>
          <a:xfrm>
            <a:off x="414970" y="3261004"/>
            <a:ext cx="3967553" cy="1155648"/>
          </a:xfrm>
          <a:prstGeom prst="rect">
            <a:avLst/>
          </a:prstGeom>
        </p:spPr>
      </p:pic>
      <p:pic>
        <p:nvPicPr>
          <p:cNvPr id="2" name="Picture 1" descr="A yellow and white logo&#10;&#10;Description automatically generated">
            <a:extLst>
              <a:ext uri="{FF2B5EF4-FFF2-40B4-BE49-F238E27FC236}">
                <a16:creationId xmlns:a16="http://schemas.microsoft.com/office/drawing/2014/main" id="{53AB8B44-F5A9-2F3A-2B7D-3C21590AB5B1}"/>
              </a:ext>
            </a:extLst>
          </p:cNvPr>
          <p:cNvPicPr>
            <a:picLocks noChangeAspect="1"/>
          </p:cNvPicPr>
          <p:nvPr/>
        </p:nvPicPr>
        <p:blipFill>
          <a:blip r:embed="rId5"/>
          <a:stretch>
            <a:fillRect/>
          </a:stretch>
        </p:blipFill>
        <p:spPr>
          <a:xfrm>
            <a:off x="801077" y="4760351"/>
            <a:ext cx="3341078" cy="1870223"/>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806027" y="1844120"/>
            <a:ext cx="6305973" cy="3730317"/>
          </a:xfrm>
          <a:prstGeom prst="rect">
            <a:avLst/>
          </a:prstGeom>
          <a:noFill/>
        </p:spPr>
        <p:txBody>
          <a:bodyPr wrap="square" lIns="91440" tIns="45720" rIns="91440" bIns="45720" rtlCol="0" anchor="t">
            <a:spAutoFit/>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pPr marL="285750" indent="-285750">
              <a:lnSpc>
                <a:spcPct val="150000"/>
              </a:lnSpc>
              <a:spcBef>
                <a:spcPts val="0"/>
              </a:spcBef>
              <a:spcAft>
                <a:spcPts val="0"/>
              </a:spcAft>
              <a:buBlip>
                <a:blip r:embed="rId2"/>
              </a:buBlip>
            </a:pPr>
            <a:r>
              <a:rPr lang="en-US" sz="2000">
                <a:solidFill>
                  <a:srgbClr val="7A6E67"/>
                </a:solidFill>
                <a:latin typeface="Times"/>
                <a:cs typeface="Times"/>
              </a:rPr>
              <a:t>Sometimes revisiting these legacy collections reveal other voices in the collection.</a:t>
            </a:r>
            <a:endParaRPr lang="en-US" sz="2000">
              <a:solidFill>
                <a:srgbClr val="7A6E67"/>
              </a:solidFill>
              <a:cs typeface="Times" charset="0"/>
            </a:endParaRPr>
          </a:p>
          <a:p>
            <a:pPr marL="285750" indent="-285750">
              <a:lnSpc>
                <a:spcPct val="150000"/>
              </a:lnSpc>
              <a:spcBef>
                <a:spcPts val="0"/>
              </a:spcBef>
              <a:spcAft>
                <a:spcPts val="0"/>
              </a:spcAft>
              <a:buBlip>
                <a:blip r:embed="rId2"/>
              </a:buBlip>
            </a:pPr>
            <a:r>
              <a:rPr lang="en-US" sz="2000">
                <a:solidFill>
                  <a:srgbClr val="7A6E67"/>
                </a:solidFill>
                <a:latin typeface="Times"/>
                <a:cs typeface="Times"/>
              </a:rPr>
              <a:t>Made a point to add these potential voices to the content description. </a:t>
            </a:r>
            <a:endParaRPr lang="en-US" sz="2000">
              <a:solidFill>
                <a:srgbClr val="7A6E67"/>
              </a:solidFill>
              <a:cs typeface="Times" charset="0"/>
            </a:endParaRPr>
          </a:p>
          <a:p>
            <a:pPr marL="285750" indent="-285750">
              <a:lnSpc>
                <a:spcPct val="150000"/>
              </a:lnSpc>
              <a:spcBef>
                <a:spcPts val="0"/>
              </a:spcBef>
              <a:spcAft>
                <a:spcPts val="0"/>
              </a:spcAft>
              <a:buBlip>
                <a:blip r:embed="rId2"/>
              </a:buBlip>
            </a:pPr>
            <a:r>
              <a:rPr lang="en-US" sz="2000">
                <a:solidFill>
                  <a:srgbClr val="7A6E67"/>
                </a:solidFill>
                <a:latin typeface="Times"/>
                <a:cs typeface="Times"/>
              </a:rPr>
              <a:t>Depending on size of what is in collection can be made a bigger deal—in this case 2 folders </a:t>
            </a:r>
            <a:endParaRPr lang="en-US" sz="2000">
              <a:solidFill>
                <a:srgbClr val="7A6E67"/>
              </a:solidFill>
              <a:cs typeface="Times" charset="0"/>
            </a:endParaRPr>
          </a:p>
          <a:p>
            <a:pPr marL="342900" indent="-342900">
              <a:lnSpc>
                <a:spcPct val="150000"/>
              </a:lnSpc>
              <a:spcBef>
                <a:spcPts val="0"/>
              </a:spcBef>
              <a:spcAft>
                <a:spcPts val="0"/>
              </a:spcAft>
              <a:buChar char="•"/>
            </a:pPr>
            <a:endParaRPr lang="en-US" sz="2000">
              <a:cs typeface="Times" charset="0"/>
            </a:endParaRPr>
          </a:p>
          <a:p>
            <a:pPr marL="342900" indent="-342900">
              <a:lnSpc>
                <a:spcPct val="150000"/>
              </a:lnSpc>
              <a:spcBef>
                <a:spcPts val="0"/>
              </a:spcBef>
              <a:spcAft>
                <a:spcPts val="0"/>
              </a:spcAft>
              <a:buChar char="•"/>
            </a:pPr>
            <a:endParaRPr lang="en-US" sz="2000">
              <a:cs typeface="Times" charset="0"/>
            </a:endParaRPr>
          </a:p>
        </p:txBody>
      </p:sp>
      <p:sp>
        <p:nvSpPr>
          <p:cNvPr id="13" name="TextBox 12"/>
          <p:cNvSpPr txBox="1"/>
          <p:nvPr/>
        </p:nvSpPr>
        <p:spPr>
          <a:xfrm>
            <a:off x="806027" y="777479"/>
            <a:ext cx="6807200" cy="543675"/>
          </a:xfrm>
          <a:prstGeom prst="rect">
            <a:avLst/>
          </a:prstGeom>
          <a:noFill/>
        </p:spPr>
        <p:txBody>
          <a:bodyPr wrap="square" lIns="91440" tIns="45720" rIns="91440" bIns="45720" rtlCol="0" anchor="t">
            <a:spAutoFit/>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r>
              <a:rPr lang="en-US" sz="2900" b="1">
                <a:solidFill>
                  <a:srgbClr val="C8102E"/>
                </a:solidFill>
                <a:latin typeface="Univers 75 Black"/>
              </a:rPr>
              <a:t>Legacy Issues</a:t>
            </a:r>
          </a:p>
        </p:txBody>
      </p:sp>
      <p:cxnSp>
        <p:nvCxnSpPr>
          <p:cNvPr id="19" name="Straight Connector 18"/>
          <p:cNvCxnSpPr/>
          <p:nvPr/>
        </p:nvCxnSpPr>
        <p:spPr bwMode="auto">
          <a:xfrm>
            <a:off x="914400" y="1498600"/>
            <a:ext cx="61976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14" name="Rectangle 13"/>
          <p:cNvSpPr/>
          <p:nvPr/>
        </p:nvSpPr>
        <p:spPr bwMode="auto">
          <a:xfrm>
            <a:off x="8071104" y="0"/>
            <a:ext cx="4120896" cy="6343269"/>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charset="0"/>
            </a:endParaRPr>
          </a:p>
        </p:txBody>
      </p:sp>
      <p:sp>
        <p:nvSpPr>
          <p:cNvPr id="9" name="Text Placeholder 4"/>
          <p:cNvSpPr txBox="1">
            <a:spLocks/>
          </p:cNvSpPr>
          <p:nvPr/>
        </p:nvSpPr>
        <p:spPr>
          <a:xfrm>
            <a:off x="5754808" y="6340475"/>
            <a:ext cx="6030793" cy="381000"/>
          </a:xfrm>
          <a:prstGeom prst="rect">
            <a:avLst/>
          </a:prstGeom>
        </p:spPr>
        <p:txBody>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pPr eaLnBrk="1" hangingPunct="1"/>
            <a:r>
              <a:rPr lang="en-US" sz="1600" kern="0">
                <a:latin typeface="Univers 75 Black" charset="0"/>
                <a:ea typeface="Univers 75 Black" charset="0"/>
                <a:cs typeface="Univers 75 Black" charset="0"/>
              </a:rPr>
              <a:t>Unit or Department Name Here</a:t>
            </a:r>
          </a:p>
        </p:txBody>
      </p:sp>
      <p:grpSp>
        <p:nvGrpSpPr>
          <p:cNvPr id="6" name="Group 5">
            <a:extLst>
              <a:ext uri="{FF2B5EF4-FFF2-40B4-BE49-F238E27FC236}">
                <a16:creationId xmlns:a16="http://schemas.microsoft.com/office/drawing/2014/main" id="{437D0344-B99C-B812-9C57-7F0188453E7F}"/>
              </a:ext>
            </a:extLst>
          </p:cNvPr>
          <p:cNvGrpSpPr/>
          <p:nvPr/>
        </p:nvGrpSpPr>
        <p:grpSpPr>
          <a:xfrm>
            <a:off x="0" y="6348431"/>
            <a:ext cx="12192000" cy="509569"/>
            <a:chOff x="0" y="6348431"/>
            <a:chExt cx="12192000" cy="509569"/>
          </a:xfrm>
        </p:grpSpPr>
        <p:sp>
          <p:nvSpPr>
            <p:cNvPr id="3" name="Rectangle 8">
              <a:extLst>
                <a:ext uri="{FF2B5EF4-FFF2-40B4-BE49-F238E27FC236}">
                  <a16:creationId xmlns:a16="http://schemas.microsoft.com/office/drawing/2014/main" id="{4A46C7E9-98F9-ADCA-5907-C131375DCBFF}"/>
                </a:ext>
              </a:extLst>
            </p:cNvPr>
            <p:cNvSpPr>
              <a:spLocks noChangeArrowheads="1"/>
            </p:cNvSpPr>
            <p:nvPr/>
          </p:nvSpPr>
          <p:spPr bwMode="auto">
            <a:xfrm>
              <a:off x="0" y="6348431"/>
              <a:ext cx="12192000" cy="509569"/>
            </a:xfrm>
            <a:prstGeom prst="rect">
              <a:avLst/>
            </a:prstGeom>
            <a:solidFill>
              <a:srgbClr val="C8102E"/>
            </a:solidFill>
            <a:ln w="9525">
              <a:noFill/>
              <a:miter lim="800000"/>
              <a:headEnd/>
              <a:tailEnd/>
            </a:ln>
            <a:effectLst/>
          </p:spPr>
          <p:txBody>
            <a:bodyPr wrap="none" anchor="ctr">
              <a:prstTxWarp prst="textNoShape">
                <a:avLst/>
              </a:prstTxWarp>
            </a:bodyPr>
            <a:lstStyle/>
            <a:p>
              <a:endParaRPr lang="en-US"/>
            </a:p>
          </p:txBody>
        </p:sp>
        <p:pic>
          <p:nvPicPr>
            <p:cNvPr id="4" name="Picture 3" descr="ISU LEFT white.eps">
              <a:extLst>
                <a:ext uri="{FF2B5EF4-FFF2-40B4-BE49-F238E27FC236}">
                  <a16:creationId xmlns:a16="http://schemas.microsoft.com/office/drawing/2014/main" id="{CF3BE2E6-6E40-397F-C3B1-987234AFFA5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6504535"/>
              <a:ext cx="2396490" cy="197359"/>
            </a:xfrm>
            <a:prstGeom prst="rect">
              <a:avLst/>
            </a:prstGeom>
            <a:noFill/>
            <a:ln w="9525">
              <a:noFill/>
              <a:miter lim="800000"/>
              <a:headEnd/>
              <a:tailEnd/>
            </a:ln>
          </p:spPr>
        </p:pic>
        <p:sp>
          <p:nvSpPr>
            <p:cNvPr id="5" name="Text Placeholder 4">
              <a:extLst>
                <a:ext uri="{FF2B5EF4-FFF2-40B4-BE49-F238E27FC236}">
                  <a16:creationId xmlns:a16="http://schemas.microsoft.com/office/drawing/2014/main" id="{02AB3597-E812-7807-2A05-ABEB2D1F264F}"/>
                </a:ext>
              </a:extLst>
            </p:cNvPr>
            <p:cNvSpPr txBox="1">
              <a:spLocks/>
            </p:cNvSpPr>
            <p:nvPr/>
          </p:nvSpPr>
          <p:spPr>
            <a:xfrm>
              <a:off x="7092436" y="6476090"/>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a:latin typeface="Univers 75 Black" charset="0"/>
                  <a:ea typeface="Univers 75 Black" charset="0"/>
                  <a:cs typeface="Univers 75 Black" charset="0"/>
                </a:rPr>
                <a:t>Special Collections and University Archives</a:t>
              </a:r>
            </a:p>
          </p:txBody>
        </p:sp>
      </p:grpSp>
      <p:pic>
        <p:nvPicPr>
          <p:cNvPr id="2" name="Picture 1" descr="A file folders in a box&#10;&#10;Description automatically generated">
            <a:extLst>
              <a:ext uri="{FF2B5EF4-FFF2-40B4-BE49-F238E27FC236}">
                <a16:creationId xmlns:a16="http://schemas.microsoft.com/office/drawing/2014/main" id="{6E3B84D2-CC2A-31FE-BB30-D0AAD42663C2}"/>
              </a:ext>
            </a:extLst>
          </p:cNvPr>
          <p:cNvPicPr>
            <a:picLocks noChangeAspect="1"/>
          </p:cNvPicPr>
          <p:nvPr/>
        </p:nvPicPr>
        <p:blipFill>
          <a:blip r:embed="rId4"/>
          <a:stretch>
            <a:fillRect/>
          </a:stretch>
        </p:blipFill>
        <p:spPr>
          <a:xfrm rot="5400000">
            <a:off x="8919028" y="498021"/>
            <a:ext cx="3770086" cy="2777672"/>
          </a:xfrm>
          <a:prstGeom prst="rect">
            <a:avLst/>
          </a:prstGeom>
        </p:spPr>
      </p:pic>
      <p:pic>
        <p:nvPicPr>
          <p:cNvPr id="7" name="Picture 6" descr="A file folder with a clip&#10;&#10;Description automatically generated">
            <a:extLst>
              <a:ext uri="{FF2B5EF4-FFF2-40B4-BE49-F238E27FC236}">
                <a16:creationId xmlns:a16="http://schemas.microsoft.com/office/drawing/2014/main" id="{6881A89F-28F2-9F47-EF97-19B5BDF4147C}"/>
              </a:ext>
            </a:extLst>
          </p:cNvPr>
          <p:cNvPicPr>
            <a:picLocks noChangeAspect="1"/>
          </p:cNvPicPr>
          <p:nvPr/>
        </p:nvPicPr>
        <p:blipFill rotWithShape="1">
          <a:blip r:embed="rId5"/>
          <a:srcRect l="16137" t="19061" r="1870"/>
          <a:stretch/>
        </p:blipFill>
        <p:spPr>
          <a:xfrm>
            <a:off x="8067221" y="2003878"/>
            <a:ext cx="2756996" cy="2044276"/>
          </a:xfrm>
          <a:prstGeom prst="rect">
            <a:avLst/>
          </a:prstGeom>
        </p:spPr>
      </p:pic>
      <p:pic>
        <p:nvPicPr>
          <p:cNvPr id="8" name="Picture 7" descr="A letter from a doctor&#10;&#10;Description automatically generated">
            <a:extLst>
              <a:ext uri="{FF2B5EF4-FFF2-40B4-BE49-F238E27FC236}">
                <a16:creationId xmlns:a16="http://schemas.microsoft.com/office/drawing/2014/main" id="{B8769354-BDD7-8A02-964E-0E69A8BAA8B0}"/>
              </a:ext>
            </a:extLst>
          </p:cNvPr>
          <p:cNvPicPr>
            <a:picLocks noChangeAspect="1"/>
          </p:cNvPicPr>
          <p:nvPr/>
        </p:nvPicPr>
        <p:blipFill>
          <a:blip r:embed="rId6"/>
          <a:stretch>
            <a:fillRect/>
          </a:stretch>
        </p:blipFill>
        <p:spPr>
          <a:xfrm rot="5400000">
            <a:off x="9268280" y="3441699"/>
            <a:ext cx="3343729" cy="2505529"/>
          </a:xfrm>
          <a:prstGeom prst="rect">
            <a:avLst/>
          </a:prstGeom>
        </p:spPr>
      </p:pic>
      <p:sp>
        <p:nvSpPr>
          <p:cNvPr id="10" name="TextBox 9">
            <a:extLst>
              <a:ext uri="{FF2B5EF4-FFF2-40B4-BE49-F238E27FC236}">
                <a16:creationId xmlns:a16="http://schemas.microsoft.com/office/drawing/2014/main" id="{2EF5F367-0AD0-F1F4-E438-B50093AB69F4}"/>
              </a:ext>
            </a:extLst>
          </p:cNvPr>
          <p:cNvSpPr txBox="1"/>
          <p:nvPr/>
        </p:nvSpPr>
        <p:spPr>
          <a:xfrm>
            <a:off x="172356" y="5742214"/>
            <a:ext cx="7683499"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Pictured Top to Bottom: 1 CAST folder in an accession of 5 boxes, 1 of 2 "Minorities" folders from an accession of 5 boxes, an example of correspondence in the folder mentioning the Black Student Organization and their demands (from accessioned unprocessed Carl Hamilton papers)</a:t>
            </a:r>
          </a:p>
        </p:txBody>
      </p:sp>
    </p:spTree>
    <p:extLst>
      <p:ext uri="{BB962C8B-B14F-4D97-AF65-F5344CB8AC3E}">
        <p14:creationId xmlns:p14="http://schemas.microsoft.com/office/powerpoint/2010/main" val="1768891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4926419" y="777479"/>
            <a:ext cx="6807200" cy="543675"/>
          </a:xfrm>
          <a:prstGeom prst="rect">
            <a:avLst/>
          </a:prstGeom>
          <a:noFill/>
        </p:spPr>
        <p:txBody>
          <a:bodyPr wrap="square" lIns="91440" tIns="45720" rIns="91440" bIns="45720" rtlCol="0" anchor="t">
            <a:spAutoFit/>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r>
              <a:rPr lang="en-US" sz="2900" b="1">
                <a:solidFill>
                  <a:srgbClr val="C8102E"/>
                </a:solidFill>
                <a:latin typeface="Univers 75 Black"/>
              </a:rPr>
              <a:t>Roadblocks</a:t>
            </a:r>
            <a:endParaRPr lang="en-US"/>
          </a:p>
        </p:txBody>
      </p:sp>
      <p:cxnSp>
        <p:nvCxnSpPr>
          <p:cNvPr id="13" name="Straight Connector 12"/>
          <p:cNvCxnSpPr/>
          <p:nvPr/>
        </p:nvCxnSpPr>
        <p:spPr bwMode="auto">
          <a:xfrm>
            <a:off x="5034792" y="1498600"/>
            <a:ext cx="5836408"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15" name="TextBox 14"/>
          <p:cNvSpPr txBox="1"/>
          <p:nvPr/>
        </p:nvSpPr>
        <p:spPr>
          <a:xfrm>
            <a:off x="4926419" y="1844120"/>
            <a:ext cx="6351181" cy="5166735"/>
          </a:xfrm>
          <a:prstGeom prst="rect">
            <a:avLst/>
          </a:prstGeom>
          <a:noFill/>
        </p:spPr>
        <p:txBody>
          <a:bodyPr wrap="square" lIns="91440" tIns="45720" rIns="91440" bIns="45720" rtlCol="0" anchor="t">
            <a:spAutoFit/>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pPr marL="285750" indent="-285750">
              <a:lnSpc>
                <a:spcPct val="150000"/>
              </a:lnSpc>
              <a:spcBef>
                <a:spcPts val="0"/>
              </a:spcBef>
              <a:spcAft>
                <a:spcPts val="0"/>
              </a:spcAft>
              <a:buBlip>
                <a:blip r:embed="rId2"/>
              </a:buBlip>
            </a:pPr>
            <a:r>
              <a:rPr lang="en-US" sz="1800">
                <a:solidFill>
                  <a:srgbClr val="7A6E67"/>
                </a:solidFill>
                <a:latin typeface="ITC Berkeley Oldstyle Medium"/>
                <a:ea typeface="ITC Berkeley Oldstyle Medium" charset="0"/>
                <a:cs typeface="ITC Berkeley Oldstyle Medium" charset="0"/>
              </a:rPr>
              <a:t>Legacy Collections: continuing to accession materials found in the stacks or the department</a:t>
            </a:r>
          </a:p>
          <a:p>
            <a:pPr marL="285750" indent="-285750">
              <a:lnSpc>
                <a:spcPct val="150000"/>
              </a:lnSpc>
              <a:spcBef>
                <a:spcPts val="0"/>
              </a:spcBef>
              <a:spcAft>
                <a:spcPts val="0"/>
              </a:spcAft>
              <a:buBlip>
                <a:blip r:embed="rId2"/>
              </a:buBlip>
            </a:pPr>
            <a:r>
              <a:rPr lang="en-US" sz="1800">
                <a:solidFill>
                  <a:srgbClr val="7A6E67"/>
                </a:solidFill>
                <a:latin typeface="ITC Berkeley Oldstyle Medium"/>
                <a:ea typeface="ITC Berkeley Oldstyle Medium" charset="0"/>
                <a:cs typeface="ITC Berkeley Oldstyle Medium" charset="0"/>
              </a:rPr>
              <a:t>Lack of personal experience accessioning</a:t>
            </a:r>
          </a:p>
          <a:p>
            <a:pPr marL="895335" lvl="1" indent="-285750">
              <a:lnSpc>
                <a:spcPct val="150000"/>
              </a:lnSpc>
              <a:spcBef>
                <a:spcPts val="0"/>
              </a:spcBef>
              <a:spcAft>
                <a:spcPts val="0"/>
              </a:spcAft>
              <a:buBlip>
                <a:blip r:embed="rId2"/>
              </a:buBlip>
            </a:pPr>
            <a:r>
              <a:rPr lang="en-US" sz="1800">
                <a:solidFill>
                  <a:srgbClr val="7A6E67"/>
                </a:solidFill>
                <a:latin typeface="ITC Berkeley Oldstyle Medium"/>
                <a:ea typeface="ITC Berkeley Oldstyle Medium" charset="0"/>
                <a:cs typeface="ITC Berkeley Oldstyle Medium" charset="0"/>
              </a:rPr>
              <a:t>"Beyond Control: Accessioning Practice for Extensible Archival Management" and "Archival Accessioning" helped in moving from theoretical to practical.</a:t>
            </a:r>
          </a:p>
          <a:p>
            <a:pPr marL="285750" indent="-285750">
              <a:lnSpc>
                <a:spcPct val="150000"/>
              </a:lnSpc>
              <a:spcBef>
                <a:spcPts val="0"/>
              </a:spcBef>
              <a:spcAft>
                <a:spcPts val="0"/>
              </a:spcAft>
              <a:buBlip>
                <a:blip r:embed="rId2"/>
              </a:buBlip>
            </a:pPr>
            <a:r>
              <a:rPr lang="en-US" sz="1800">
                <a:solidFill>
                  <a:srgbClr val="7A6E67"/>
                </a:solidFill>
                <a:latin typeface="ITC Berkeley Oldstyle Medium"/>
                <a:ea typeface="ITC Berkeley Oldstyle Medium" charset="0"/>
                <a:cs typeface="ITC Berkeley Oldstyle Medium" charset="0"/>
              </a:rPr>
              <a:t>Cataloging</a:t>
            </a:r>
          </a:p>
          <a:p>
            <a:pPr marL="285750" indent="-285750">
              <a:lnSpc>
                <a:spcPct val="150000"/>
              </a:lnSpc>
              <a:spcBef>
                <a:spcPts val="0"/>
              </a:spcBef>
              <a:spcAft>
                <a:spcPts val="0"/>
              </a:spcAft>
              <a:buBlip>
                <a:blip r:embed="rId2"/>
              </a:buBlip>
            </a:pPr>
            <a:r>
              <a:rPr lang="en-US" sz="1800">
                <a:solidFill>
                  <a:srgbClr val="7A6E67"/>
                </a:solidFill>
                <a:latin typeface="ITC Berkeley Oldstyle Medium"/>
                <a:ea typeface="ITC Berkeley Oldstyle Medium" charset="0"/>
                <a:cs typeface="ITC Berkeley Oldstyle Medium" charset="0"/>
              </a:rPr>
              <a:t>Varied Workload</a:t>
            </a:r>
          </a:p>
          <a:p>
            <a:pPr marL="285750" indent="-285750">
              <a:lnSpc>
                <a:spcPct val="150000"/>
              </a:lnSpc>
              <a:spcBef>
                <a:spcPts val="0"/>
              </a:spcBef>
              <a:spcAft>
                <a:spcPts val="0"/>
              </a:spcAft>
              <a:buBlip>
                <a:blip r:embed="rId2"/>
              </a:buBlip>
            </a:pPr>
            <a:r>
              <a:rPr lang="en-US" sz="1800">
                <a:solidFill>
                  <a:srgbClr val="7A6E67"/>
                </a:solidFill>
                <a:latin typeface="ITC Berkeley Oldstyle Medium"/>
                <a:ea typeface="ITC Berkeley Oldstyle Medium" charset="0"/>
                <a:cs typeface="ITC Berkeley Oldstyle Medium" charset="0"/>
              </a:rPr>
              <a:t>Procedure Writing</a:t>
            </a:r>
          </a:p>
          <a:p>
            <a:pPr marL="342900" indent="-342900">
              <a:lnSpc>
                <a:spcPct val="150000"/>
              </a:lnSpc>
              <a:spcBef>
                <a:spcPts val="0"/>
              </a:spcBef>
              <a:buChar char="•"/>
            </a:pPr>
            <a:endParaRPr lang="en-US" sz="1800">
              <a:solidFill>
                <a:srgbClr val="7A6E67"/>
              </a:solidFill>
              <a:latin typeface="ITC Berkeley Oldstyle Medium" charset="0"/>
              <a:ea typeface="ITC Berkeley Oldstyle Medium" charset="0"/>
              <a:cs typeface="ITC Berkeley Oldstyle Medium" charset="0"/>
            </a:endParaRPr>
          </a:p>
          <a:p>
            <a:pPr marL="951865" lvl="1" indent="-342900">
              <a:lnSpc>
                <a:spcPct val="150000"/>
              </a:lnSpc>
              <a:spcBef>
                <a:spcPts val="0"/>
              </a:spcBef>
              <a:buChar char="•"/>
            </a:pPr>
            <a:endParaRPr lang="en-US" sz="2100">
              <a:solidFill>
                <a:srgbClr val="7A6E67"/>
              </a:solidFill>
              <a:latin typeface="ITC Berkeley Oldstyle Medium" charset="0"/>
              <a:ea typeface="ITC Berkeley Oldstyle Medium" charset="0"/>
              <a:cs typeface="ITC Berkeley Oldstyle Medium" charset="0"/>
            </a:endParaRPr>
          </a:p>
          <a:p>
            <a:pPr marL="342900" indent="-342900">
              <a:lnSpc>
                <a:spcPct val="150000"/>
              </a:lnSpc>
              <a:spcBef>
                <a:spcPts val="0"/>
              </a:spcBef>
              <a:buChar char="•"/>
            </a:pPr>
            <a:endParaRPr lang="en-US" sz="2100">
              <a:solidFill>
                <a:srgbClr val="7A6E67"/>
              </a:solidFill>
              <a:latin typeface="ITC Berkeley Oldstyle Medium" charset="0"/>
              <a:ea typeface="ITC Berkeley Oldstyle Medium" charset="0"/>
              <a:cs typeface="ITC Berkeley Oldstyle Medium" charset="0"/>
            </a:endParaRPr>
          </a:p>
        </p:txBody>
      </p:sp>
      <p:sp>
        <p:nvSpPr>
          <p:cNvPr id="2" name="Rectangle 1"/>
          <p:cNvSpPr/>
          <p:nvPr/>
        </p:nvSpPr>
        <p:spPr bwMode="auto">
          <a:xfrm>
            <a:off x="0" y="0"/>
            <a:ext cx="4120896" cy="6343269"/>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charset="0"/>
            </a:endParaRPr>
          </a:p>
        </p:txBody>
      </p:sp>
      <p:sp>
        <p:nvSpPr>
          <p:cNvPr id="9" name="Text Placeholder 4"/>
          <p:cNvSpPr txBox="1">
            <a:spLocks/>
          </p:cNvSpPr>
          <p:nvPr/>
        </p:nvSpPr>
        <p:spPr>
          <a:xfrm>
            <a:off x="5754808" y="6340475"/>
            <a:ext cx="6030793" cy="381000"/>
          </a:xfrm>
          <a:prstGeom prst="rect">
            <a:avLst/>
          </a:prstGeom>
        </p:spPr>
        <p:txBody>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pPr eaLnBrk="1" hangingPunct="1"/>
            <a:r>
              <a:rPr lang="en-US" sz="1600" kern="0">
                <a:latin typeface="Univers 75 Black" charset="0"/>
                <a:ea typeface="Univers 75 Black" charset="0"/>
                <a:cs typeface="Univers 75 Black" charset="0"/>
              </a:rPr>
              <a:t>Unit or Department Name Here</a:t>
            </a:r>
          </a:p>
        </p:txBody>
      </p:sp>
      <p:grpSp>
        <p:nvGrpSpPr>
          <p:cNvPr id="16" name="Group 15">
            <a:extLst>
              <a:ext uri="{FF2B5EF4-FFF2-40B4-BE49-F238E27FC236}">
                <a16:creationId xmlns:a16="http://schemas.microsoft.com/office/drawing/2014/main" id="{55487B6D-8FDC-4536-A274-2D605EF1962D}"/>
              </a:ext>
            </a:extLst>
          </p:cNvPr>
          <p:cNvGrpSpPr/>
          <p:nvPr/>
        </p:nvGrpSpPr>
        <p:grpSpPr>
          <a:xfrm>
            <a:off x="0" y="6348431"/>
            <a:ext cx="12192000" cy="509569"/>
            <a:chOff x="0" y="6348431"/>
            <a:chExt cx="12192000" cy="509569"/>
          </a:xfrm>
        </p:grpSpPr>
        <p:sp>
          <p:nvSpPr>
            <p:cNvPr id="10" name="Rectangle 8">
              <a:extLst>
                <a:ext uri="{FF2B5EF4-FFF2-40B4-BE49-F238E27FC236}">
                  <a16:creationId xmlns:a16="http://schemas.microsoft.com/office/drawing/2014/main" id="{5664536E-B63B-3F61-C92F-EFA340CA3EE4}"/>
                </a:ext>
              </a:extLst>
            </p:cNvPr>
            <p:cNvSpPr>
              <a:spLocks noChangeArrowheads="1"/>
            </p:cNvSpPr>
            <p:nvPr/>
          </p:nvSpPr>
          <p:spPr bwMode="auto">
            <a:xfrm>
              <a:off x="0" y="6348431"/>
              <a:ext cx="12192000" cy="509569"/>
            </a:xfrm>
            <a:prstGeom prst="rect">
              <a:avLst/>
            </a:prstGeom>
            <a:solidFill>
              <a:srgbClr val="C8102E"/>
            </a:solidFill>
            <a:ln w="9525">
              <a:noFill/>
              <a:miter lim="800000"/>
              <a:headEnd/>
              <a:tailEnd/>
            </a:ln>
            <a:effectLst/>
          </p:spPr>
          <p:txBody>
            <a:bodyPr wrap="none" anchor="ctr">
              <a:prstTxWarp prst="textNoShape">
                <a:avLst/>
              </a:prstTxWarp>
            </a:bodyPr>
            <a:lstStyle/>
            <a:p>
              <a:endParaRPr lang="en-US"/>
            </a:p>
          </p:txBody>
        </p:sp>
        <p:pic>
          <p:nvPicPr>
            <p:cNvPr id="11" name="Picture 10" descr="ISU LEFT white.eps">
              <a:extLst>
                <a:ext uri="{FF2B5EF4-FFF2-40B4-BE49-F238E27FC236}">
                  <a16:creationId xmlns:a16="http://schemas.microsoft.com/office/drawing/2014/main" id="{650035AF-1B15-E93F-F574-835227957675}"/>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6504535"/>
              <a:ext cx="2396490" cy="197359"/>
            </a:xfrm>
            <a:prstGeom prst="rect">
              <a:avLst/>
            </a:prstGeom>
            <a:noFill/>
            <a:ln w="9525">
              <a:noFill/>
              <a:miter lim="800000"/>
              <a:headEnd/>
              <a:tailEnd/>
            </a:ln>
          </p:spPr>
        </p:pic>
        <p:sp>
          <p:nvSpPr>
            <p:cNvPr id="14" name="Text Placeholder 4">
              <a:extLst>
                <a:ext uri="{FF2B5EF4-FFF2-40B4-BE49-F238E27FC236}">
                  <a16:creationId xmlns:a16="http://schemas.microsoft.com/office/drawing/2014/main" id="{0314169D-8FA6-5DBE-49DB-233AA4291401}"/>
                </a:ext>
              </a:extLst>
            </p:cNvPr>
            <p:cNvSpPr txBox="1">
              <a:spLocks/>
            </p:cNvSpPr>
            <p:nvPr/>
          </p:nvSpPr>
          <p:spPr>
            <a:xfrm>
              <a:off x="7092436" y="6476090"/>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a:latin typeface="Univers 75 Black" charset="0"/>
                  <a:ea typeface="Univers 75 Black" charset="0"/>
                  <a:cs typeface="Univers 75 Black" charset="0"/>
                </a:rPr>
                <a:t>Special Collections and University Archives</a:t>
              </a:r>
            </a:p>
          </p:txBody>
        </p:sp>
      </p:grpSp>
      <p:pic>
        <p:nvPicPr>
          <p:cNvPr id="6" name="Picture 5" descr="A stack of books on a table&#10;&#10;Description automatically generated">
            <a:extLst>
              <a:ext uri="{FF2B5EF4-FFF2-40B4-BE49-F238E27FC236}">
                <a16:creationId xmlns:a16="http://schemas.microsoft.com/office/drawing/2014/main" id="{3AB9DC8D-E6FE-DB7B-783A-534F7BE34402}"/>
              </a:ext>
            </a:extLst>
          </p:cNvPr>
          <p:cNvPicPr>
            <a:picLocks noChangeAspect="1"/>
          </p:cNvPicPr>
          <p:nvPr/>
        </p:nvPicPr>
        <p:blipFill>
          <a:blip r:embed="rId4"/>
          <a:stretch>
            <a:fillRect/>
          </a:stretch>
        </p:blipFill>
        <p:spPr>
          <a:xfrm>
            <a:off x="1955" y="3907"/>
            <a:ext cx="4118708" cy="3157415"/>
          </a:xfrm>
          <a:prstGeom prst="rect">
            <a:avLst/>
          </a:prstGeom>
        </p:spPr>
      </p:pic>
      <p:pic>
        <p:nvPicPr>
          <p:cNvPr id="7" name="Picture 6" descr="A box full of magazines&#10;&#10;Description automatically generated">
            <a:extLst>
              <a:ext uri="{FF2B5EF4-FFF2-40B4-BE49-F238E27FC236}">
                <a16:creationId xmlns:a16="http://schemas.microsoft.com/office/drawing/2014/main" id="{EA1315F5-A70A-5583-B20F-D6BE21825BDC}"/>
              </a:ext>
            </a:extLst>
          </p:cNvPr>
          <p:cNvPicPr>
            <a:picLocks noChangeAspect="1"/>
          </p:cNvPicPr>
          <p:nvPr/>
        </p:nvPicPr>
        <p:blipFill>
          <a:blip r:embed="rId5"/>
          <a:stretch>
            <a:fillRect/>
          </a:stretch>
        </p:blipFill>
        <p:spPr>
          <a:xfrm rot="5400000">
            <a:off x="1783303" y="2428142"/>
            <a:ext cx="2678724" cy="2011485"/>
          </a:xfrm>
          <a:prstGeom prst="rect">
            <a:avLst/>
          </a:prstGeom>
        </p:spPr>
      </p:pic>
      <p:pic>
        <p:nvPicPr>
          <p:cNvPr id="8" name="Picture 7" descr="A group of magazines on a table&#10;&#10;Description automatically generated">
            <a:extLst>
              <a:ext uri="{FF2B5EF4-FFF2-40B4-BE49-F238E27FC236}">
                <a16:creationId xmlns:a16="http://schemas.microsoft.com/office/drawing/2014/main" id="{DF732666-AF81-EF64-8CC9-6D78C410C67F}"/>
              </a:ext>
            </a:extLst>
          </p:cNvPr>
          <p:cNvPicPr>
            <a:picLocks noChangeAspect="1"/>
          </p:cNvPicPr>
          <p:nvPr/>
        </p:nvPicPr>
        <p:blipFill>
          <a:blip r:embed="rId6"/>
          <a:stretch>
            <a:fillRect/>
          </a:stretch>
        </p:blipFill>
        <p:spPr>
          <a:xfrm>
            <a:off x="1954" y="4019061"/>
            <a:ext cx="3044093" cy="2317262"/>
          </a:xfrm>
          <a:prstGeom prst="rect">
            <a:avLst/>
          </a:prstGeom>
        </p:spPr>
      </p:pic>
      <p:sp>
        <p:nvSpPr>
          <p:cNvPr id="3" name="TextBox 2">
            <a:extLst>
              <a:ext uri="{FF2B5EF4-FFF2-40B4-BE49-F238E27FC236}">
                <a16:creationId xmlns:a16="http://schemas.microsoft.com/office/drawing/2014/main" id="{58FB592D-E964-2DF9-9762-DCD100368919}"/>
              </a:ext>
            </a:extLst>
          </p:cNvPr>
          <p:cNvSpPr txBox="1"/>
          <p:nvPr/>
        </p:nvSpPr>
        <p:spPr>
          <a:xfrm>
            <a:off x="4118428" y="5687786"/>
            <a:ext cx="788307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a:t>Pictured Top to Bottom: books which are accessioned and then cataloged; garden seed catalogs which are accessioned and cataloged; ISU Daily special editions which are accessioned and processed. Not pictured: serial publications that are cataloged only. </a:t>
            </a:r>
            <a:r>
              <a:rPr lang="en-US"/>
              <a:t> </a:t>
            </a:r>
          </a:p>
        </p:txBody>
      </p:sp>
    </p:spTree>
    <p:extLst>
      <p:ext uri="{BB962C8B-B14F-4D97-AF65-F5344CB8AC3E}">
        <p14:creationId xmlns:p14="http://schemas.microsoft.com/office/powerpoint/2010/main" val="1929998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C65970C-871E-BC48-E9E6-129F1BB54425}"/>
              </a:ext>
            </a:extLst>
          </p:cNvPr>
          <p:cNvSpPr txBox="1"/>
          <p:nvPr/>
        </p:nvSpPr>
        <p:spPr>
          <a:xfrm>
            <a:off x="604520" y="583109"/>
            <a:ext cx="5105400" cy="538609"/>
          </a:xfrm>
          <a:prstGeom prst="rect">
            <a:avLst/>
          </a:prstGeom>
          <a:noFill/>
        </p:spPr>
        <p:txBody>
          <a:bodyPr wrap="square" lIns="91440" tIns="45720" rIns="91440" bIns="45720" rtlCol="0" anchor="t">
            <a:spAutoFit/>
          </a:bodyPr>
          <a:lstStyle/>
          <a:p>
            <a:r>
              <a:rPr lang="en-US" sz="2900" b="1">
                <a:solidFill>
                  <a:srgbClr val="C8102E"/>
                </a:solidFill>
                <a:latin typeface="Univers 75 Black"/>
              </a:rPr>
              <a:t>Victories</a:t>
            </a:r>
          </a:p>
        </p:txBody>
      </p:sp>
      <p:cxnSp>
        <p:nvCxnSpPr>
          <p:cNvPr id="4" name="Straight Connector 3">
            <a:extLst>
              <a:ext uri="{FF2B5EF4-FFF2-40B4-BE49-F238E27FC236}">
                <a16:creationId xmlns:a16="http://schemas.microsoft.com/office/drawing/2014/main" id="{13680203-FBF9-498B-13ED-D2FE3FA16E2B}"/>
              </a:ext>
            </a:extLst>
          </p:cNvPr>
          <p:cNvCxnSpPr>
            <a:cxnSpLocks/>
          </p:cNvCxnSpPr>
          <p:nvPr/>
        </p:nvCxnSpPr>
        <p:spPr bwMode="auto">
          <a:xfrm>
            <a:off x="685800" y="1123950"/>
            <a:ext cx="10827689"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5" name="Text Placeholder 4">
            <a:extLst>
              <a:ext uri="{FF2B5EF4-FFF2-40B4-BE49-F238E27FC236}">
                <a16:creationId xmlns:a16="http://schemas.microsoft.com/office/drawing/2014/main" id="{BCC2DF8F-FDBB-AB1E-9416-2B5CBD0714D9}"/>
              </a:ext>
            </a:extLst>
          </p:cNvPr>
          <p:cNvSpPr txBox="1">
            <a:spLocks/>
          </p:cNvSpPr>
          <p:nvPr/>
        </p:nvSpPr>
        <p:spPr>
          <a:xfrm>
            <a:off x="4316105" y="4755356"/>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a:latin typeface="Univers 75 Black" charset="0"/>
                <a:ea typeface="Univers 75 Black" charset="0"/>
                <a:cs typeface="Univers 75 Black" charset="0"/>
              </a:rPr>
              <a:t>Unit or Department Name Here</a:t>
            </a:r>
          </a:p>
        </p:txBody>
      </p:sp>
      <p:grpSp>
        <p:nvGrpSpPr>
          <p:cNvPr id="10" name="Group 9">
            <a:extLst>
              <a:ext uri="{FF2B5EF4-FFF2-40B4-BE49-F238E27FC236}">
                <a16:creationId xmlns:a16="http://schemas.microsoft.com/office/drawing/2014/main" id="{B3FB5CF0-5B32-5260-E96D-3EAF2AEF063D}"/>
              </a:ext>
            </a:extLst>
          </p:cNvPr>
          <p:cNvGrpSpPr/>
          <p:nvPr/>
        </p:nvGrpSpPr>
        <p:grpSpPr>
          <a:xfrm>
            <a:off x="0" y="6348431"/>
            <a:ext cx="12192000" cy="509569"/>
            <a:chOff x="0" y="6348431"/>
            <a:chExt cx="12192000" cy="509569"/>
          </a:xfrm>
        </p:grpSpPr>
        <p:sp>
          <p:nvSpPr>
            <p:cNvPr id="6" name="Rectangle 8">
              <a:extLst>
                <a:ext uri="{FF2B5EF4-FFF2-40B4-BE49-F238E27FC236}">
                  <a16:creationId xmlns:a16="http://schemas.microsoft.com/office/drawing/2014/main" id="{F4998042-7A9C-94C4-6CEC-4F1746735827}"/>
                </a:ext>
              </a:extLst>
            </p:cNvPr>
            <p:cNvSpPr>
              <a:spLocks noChangeArrowheads="1"/>
            </p:cNvSpPr>
            <p:nvPr/>
          </p:nvSpPr>
          <p:spPr bwMode="auto">
            <a:xfrm>
              <a:off x="0" y="6348431"/>
              <a:ext cx="12192000" cy="509569"/>
            </a:xfrm>
            <a:prstGeom prst="rect">
              <a:avLst/>
            </a:prstGeom>
            <a:solidFill>
              <a:srgbClr val="C8102E"/>
            </a:solidFill>
            <a:ln w="9525">
              <a:noFill/>
              <a:miter lim="800000"/>
              <a:headEnd/>
              <a:tailEnd/>
            </a:ln>
            <a:effectLst/>
          </p:spPr>
          <p:txBody>
            <a:bodyPr wrap="none" anchor="ctr">
              <a:prstTxWarp prst="textNoShape">
                <a:avLst/>
              </a:prstTxWarp>
            </a:bodyPr>
            <a:lstStyle/>
            <a:p>
              <a:endParaRPr lang="en-US"/>
            </a:p>
          </p:txBody>
        </p:sp>
        <p:pic>
          <p:nvPicPr>
            <p:cNvPr id="7" name="Picture 6" descr="ISU LEFT white.eps">
              <a:extLst>
                <a:ext uri="{FF2B5EF4-FFF2-40B4-BE49-F238E27FC236}">
                  <a16:creationId xmlns:a16="http://schemas.microsoft.com/office/drawing/2014/main" id="{824DF470-4A36-DBBE-4F1F-CED11E87567D}"/>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 y="6504535"/>
              <a:ext cx="2396490" cy="197359"/>
            </a:xfrm>
            <a:prstGeom prst="rect">
              <a:avLst/>
            </a:prstGeom>
            <a:noFill/>
            <a:ln w="9525">
              <a:noFill/>
              <a:miter lim="800000"/>
              <a:headEnd/>
              <a:tailEnd/>
            </a:ln>
          </p:spPr>
        </p:pic>
        <p:sp>
          <p:nvSpPr>
            <p:cNvPr id="9" name="Text Placeholder 4">
              <a:extLst>
                <a:ext uri="{FF2B5EF4-FFF2-40B4-BE49-F238E27FC236}">
                  <a16:creationId xmlns:a16="http://schemas.microsoft.com/office/drawing/2014/main" id="{0FC995F8-DA81-001E-8C18-8DBB2124016E}"/>
                </a:ext>
              </a:extLst>
            </p:cNvPr>
            <p:cNvSpPr txBox="1">
              <a:spLocks/>
            </p:cNvSpPr>
            <p:nvPr/>
          </p:nvSpPr>
          <p:spPr>
            <a:xfrm>
              <a:off x="7092436" y="6476090"/>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a:latin typeface="Univers 75 Black" charset="0"/>
                  <a:ea typeface="Univers 75 Black" charset="0"/>
                  <a:cs typeface="Univers 75 Black" charset="0"/>
                </a:rPr>
                <a:t>Special Collections and University Archives</a:t>
              </a:r>
            </a:p>
          </p:txBody>
        </p:sp>
      </p:grpSp>
      <p:pic>
        <p:nvPicPr>
          <p:cNvPr id="8" name="Picture 7" descr="a pie graph of accessions that have been processed and haven't been processed. The red, for haven't been processed, is slightly more. ">
            <a:extLst>
              <a:ext uri="{FF2B5EF4-FFF2-40B4-BE49-F238E27FC236}">
                <a16:creationId xmlns:a16="http://schemas.microsoft.com/office/drawing/2014/main" id="{CD1F0995-ECD8-EF3E-4221-C3481D8D2E76}"/>
              </a:ext>
            </a:extLst>
          </p:cNvPr>
          <p:cNvPicPr>
            <a:picLocks noChangeAspect="1"/>
          </p:cNvPicPr>
          <p:nvPr/>
        </p:nvPicPr>
        <p:blipFill>
          <a:blip r:embed="rId3"/>
          <a:stretch>
            <a:fillRect/>
          </a:stretch>
        </p:blipFill>
        <p:spPr>
          <a:xfrm>
            <a:off x="6959618" y="1528299"/>
            <a:ext cx="4762500" cy="2847975"/>
          </a:xfrm>
          <a:prstGeom prst="rect">
            <a:avLst/>
          </a:prstGeom>
        </p:spPr>
      </p:pic>
      <p:graphicFrame>
        <p:nvGraphicFramePr>
          <p:cNvPr id="14" name="Table 13">
            <a:extLst>
              <a:ext uri="{FF2B5EF4-FFF2-40B4-BE49-F238E27FC236}">
                <a16:creationId xmlns:a16="http://schemas.microsoft.com/office/drawing/2014/main" id="{B9336A22-D489-3714-F007-6EAA37623120}"/>
              </a:ext>
            </a:extLst>
          </p:cNvPr>
          <p:cNvGraphicFramePr>
            <a:graphicFrameLocks noGrp="1"/>
          </p:cNvGraphicFramePr>
          <p:nvPr>
            <p:extLst>
              <p:ext uri="{D42A27DB-BD31-4B8C-83A1-F6EECF244321}">
                <p14:modId xmlns:p14="http://schemas.microsoft.com/office/powerpoint/2010/main" val="3859095320"/>
              </p:ext>
            </p:extLst>
          </p:nvPr>
        </p:nvGraphicFramePr>
        <p:xfrm>
          <a:off x="7292050" y="3674961"/>
          <a:ext cx="2044700" cy="558165"/>
        </p:xfrm>
        <a:graphic>
          <a:graphicData uri="http://schemas.openxmlformats.org/drawingml/2006/table">
            <a:tbl>
              <a:tblPr bandRow="1">
                <a:tableStyleId>{5C22544A-7EE6-4342-B048-85BDC9FD1C3A}</a:tableStyleId>
              </a:tblPr>
              <a:tblGrid>
                <a:gridCol w="825500">
                  <a:extLst>
                    <a:ext uri="{9D8B030D-6E8A-4147-A177-3AD203B41FA5}">
                      <a16:colId xmlns:a16="http://schemas.microsoft.com/office/drawing/2014/main" val="4261947771"/>
                    </a:ext>
                  </a:extLst>
                </a:gridCol>
                <a:gridCol w="1219200">
                  <a:extLst>
                    <a:ext uri="{9D8B030D-6E8A-4147-A177-3AD203B41FA5}">
                      <a16:colId xmlns:a16="http://schemas.microsoft.com/office/drawing/2014/main" val="2179740660"/>
                    </a:ext>
                  </a:extLst>
                </a:gridCol>
              </a:tblGrid>
              <a:tr h="173620">
                <a:tc>
                  <a:txBody>
                    <a:bodyPr/>
                    <a:lstStyle/>
                    <a:p>
                      <a:pPr algn="l" fontAlgn="b"/>
                      <a:r>
                        <a:rPr lang="en-US" sz="1100" b="1" i="0" u="none" strike="noStrike">
                          <a:solidFill>
                            <a:srgbClr val="000000"/>
                          </a:solidFill>
                          <a:effectLst/>
                          <a:highlight>
                            <a:srgbClr val="FBC8D0"/>
                          </a:highlight>
                          <a:latin typeface="Calibri"/>
                        </a:rPr>
                        <a:t>processed</a:t>
                      </a:r>
                    </a:p>
                  </a:txBody>
                  <a:tcPr marL="9525" marR="9525" marT="9525" marB="0" anchor="b">
                    <a:lnL>
                      <a:noFill/>
                    </a:lnL>
                    <a:lnR>
                      <a:noFill/>
                    </a:lnR>
                    <a:lnT>
                      <a:noFill/>
                    </a:lnT>
                    <a:lnB w="6350" cap="flat" cmpd="sng" algn="ctr">
                      <a:solidFill>
                        <a:srgbClr val="F25B76"/>
                      </a:solidFill>
                      <a:prstDash val="solid"/>
                      <a:round/>
                      <a:headEnd type="none" w="med" len="med"/>
                      <a:tailEnd type="none" w="med" len="med"/>
                    </a:lnB>
                    <a:solidFill>
                      <a:srgbClr val="FBC8D0"/>
                    </a:solidFill>
                  </a:tcPr>
                </a:tc>
                <a:tc>
                  <a:txBody>
                    <a:bodyPr/>
                    <a:lstStyle/>
                    <a:p>
                      <a:pPr algn="l" fontAlgn="b"/>
                      <a:r>
                        <a:rPr lang="en-US" sz="1100" b="1" i="0" u="none" strike="noStrike">
                          <a:solidFill>
                            <a:srgbClr val="000000"/>
                          </a:solidFill>
                          <a:effectLst/>
                          <a:highlight>
                            <a:srgbClr val="FBC8D0"/>
                          </a:highlight>
                          <a:latin typeface="Calibri"/>
                        </a:rPr>
                        <a:t>Count of processed</a:t>
                      </a:r>
                    </a:p>
                  </a:txBody>
                  <a:tcPr marL="9525" marR="9525" marT="9525" marB="0" anchor="b">
                    <a:lnL>
                      <a:noFill/>
                    </a:lnL>
                    <a:lnR>
                      <a:noFill/>
                    </a:lnR>
                    <a:lnT>
                      <a:noFill/>
                    </a:lnT>
                    <a:lnB w="6350" cap="flat" cmpd="sng" algn="ctr">
                      <a:solidFill>
                        <a:srgbClr val="F25B76"/>
                      </a:solidFill>
                      <a:prstDash val="solid"/>
                      <a:round/>
                      <a:headEnd type="none" w="med" len="med"/>
                      <a:tailEnd type="none" w="med" len="med"/>
                    </a:lnB>
                    <a:solidFill>
                      <a:srgbClr val="FBC8D0"/>
                    </a:solidFill>
                  </a:tcPr>
                </a:tc>
                <a:extLst>
                  <a:ext uri="{0D108BD9-81ED-4DB2-BD59-A6C34878D82A}">
                    <a16:rowId xmlns:a16="http://schemas.microsoft.com/office/drawing/2014/main" val="2413980903"/>
                  </a:ext>
                </a:extLst>
              </a:tr>
              <a:tr h="190500">
                <a:tc>
                  <a:txBody>
                    <a:bodyPr/>
                    <a:lstStyle/>
                    <a:p>
                      <a:pPr algn="l" fontAlgn="b"/>
                      <a:r>
                        <a:rPr lang="en-US" sz="1100" b="0" i="0" u="none" strike="noStrike">
                          <a:solidFill>
                            <a:srgbClr val="000000"/>
                          </a:solidFill>
                          <a:effectLst/>
                          <a:highlight>
                            <a:srgbClr val="C8102E"/>
                          </a:highlight>
                          <a:latin typeface="Calibri"/>
                        </a:rPr>
                        <a:t>no</a:t>
                      </a:r>
                    </a:p>
                  </a:txBody>
                  <a:tcPr marL="9525" marR="9525" marT="9525" marB="0" anchor="b">
                    <a:lnL>
                      <a:noFill/>
                    </a:lnL>
                    <a:lnR>
                      <a:noFill/>
                    </a:lnR>
                    <a:lnT w="6350" cap="flat" cmpd="sng" algn="ctr">
                      <a:solidFill>
                        <a:srgbClr val="F25B76"/>
                      </a:solidFill>
                      <a:prstDash val="solid"/>
                      <a:round/>
                      <a:headEnd type="none" w="med" len="med"/>
                      <a:tailEnd type="none" w="med" len="med"/>
                    </a:lnT>
                    <a:lnB>
                      <a:noFill/>
                    </a:lnB>
                    <a:solidFill>
                      <a:srgbClr val="C8102E"/>
                    </a:solidFill>
                  </a:tcPr>
                </a:tc>
                <a:tc>
                  <a:txBody>
                    <a:bodyPr/>
                    <a:lstStyle/>
                    <a:p>
                      <a:pPr algn="r" fontAlgn="b"/>
                      <a:r>
                        <a:rPr lang="en-US" sz="1100" b="0" i="0" u="none" strike="noStrike">
                          <a:solidFill>
                            <a:srgbClr val="000000"/>
                          </a:solidFill>
                          <a:effectLst/>
                          <a:latin typeface="Calibri"/>
                        </a:rPr>
                        <a:t>58</a:t>
                      </a:r>
                    </a:p>
                  </a:txBody>
                  <a:tcPr marL="9525" marR="9525" marT="9525" marB="0" anchor="b">
                    <a:lnL>
                      <a:noFill/>
                    </a:lnL>
                    <a:lnR>
                      <a:noFill/>
                    </a:lnR>
                    <a:lnT w="6350" cap="flat" cmpd="sng" algn="ctr">
                      <a:solidFill>
                        <a:srgbClr val="F25B76"/>
                      </a:solidFill>
                      <a:prstDash val="solid"/>
                      <a:round/>
                      <a:headEnd type="none" w="med" len="med"/>
                      <a:tailEnd type="none" w="med" len="med"/>
                    </a:lnT>
                    <a:lnB>
                      <a:noFill/>
                    </a:lnB>
                    <a:noFill/>
                  </a:tcPr>
                </a:tc>
                <a:extLst>
                  <a:ext uri="{0D108BD9-81ED-4DB2-BD59-A6C34878D82A}">
                    <a16:rowId xmlns:a16="http://schemas.microsoft.com/office/drawing/2014/main" val="581477032"/>
                  </a:ext>
                </a:extLst>
              </a:tr>
              <a:tr h="190500">
                <a:tc>
                  <a:txBody>
                    <a:bodyPr/>
                    <a:lstStyle/>
                    <a:p>
                      <a:pPr algn="l" fontAlgn="b"/>
                      <a:r>
                        <a:rPr lang="en-US" sz="1100" b="0" i="0" u="none" strike="noStrike">
                          <a:solidFill>
                            <a:srgbClr val="000000"/>
                          </a:solidFill>
                          <a:effectLst/>
                          <a:highlight>
                            <a:srgbClr val="F1BE48"/>
                          </a:highlight>
                          <a:latin typeface="Calibri"/>
                        </a:rPr>
                        <a:t>yes</a:t>
                      </a:r>
                    </a:p>
                  </a:txBody>
                  <a:tcPr marL="9525" marR="9525" marT="9525" marB="0" anchor="b">
                    <a:lnL>
                      <a:noFill/>
                    </a:lnL>
                    <a:lnR>
                      <a:noFill/>
                    </a:lnR>
                    <a:lnT>
                      <a:noFill/>
                    </a:lnT>
                    <a:lnB>
                      <a:noFill/>
                    </a:lnB>
                    <a:solidFill>
                      <a:srgbClr val="F1BE48"/>
                    </a:solidFill>
                  </a:tcPr>
                </a:tc>
                <a:tc>
                  <a:txBody>
                    <a:bodyPr/>
                    <a:lstStyle/>
                    <a:p>
                      <a:pPr algn="r" fontAlgn="b"/>
                      <a:r>
                        <a:rPr lang="en-US" sz="1100" b="0" i="0" u="none" strike="noStrike">
                          <a:solidFill>
                            <a:srgbClr val="000000"/>
                          </a:solidFill>
                          <a:effectLst/>
                          <a:latin typeface="Calibri"/>
                        </a:rPr>
                        <a:t>54</a:t>
                      </a:r>
                    </a:p>
                  </a:txBody>
                  <a:tcPr marL="9525" marR="9525" marT="9525" marB="0" anchor="b">
                    <a:lnL>
                      <a:noFill/>
                    </a:lnL>
                    <a:lnR>
                      <a:noFill/>
                    </a:lnR>
                    <a:lnT>
                      <a:noFill/>
                    </a:lnT>
                    <a:lnB>
                      <a:noFill/>
                    </a:lnB>
                    <a:noFill/>
                  </a:tcPr>
                </a:tc>
                <a:extLst>
                  <a:ext uri="{0D108BD9-81ED-4DB2-BD59-A6C34878D82A}">
                    <a16:rowId xmlns:a16="http://schemas.microsoft.com/office/drawing/2014/main" val="2191586695"/>
                  </a:ext>
                </a:extLst>
              </a:tr>
            </a:tbl>
          </a:graphicData>
        </a:graphic>
      </p:graphicFrame>
      <p:sp>
        <p:nvSpPr>
          <p:cNvPr id="15" name="TextBox 14">
            <a:extLst>
              <a:ext uri="{FF2B5EF4-FFF2-40B4-BE49-F238E27FC236}">
                <a16:creationId xmlns:a16="http://schemas.microsoft.com/office/drawing/2014/main" id="{ED23D3F3-5D3D-38B1-2451-042A76F98789}"/>
              </a:ext>
            </a:extLst>
          </p:cNvPr>
          <p:cNvSpPr txBox="1"/>
          <p:nvPr/>
        </p:nvSpPr>
        <p:spPr>
          <a:xfrm>
            <a:off x="819873" y="1466126"/>
            <a:ext cx="5932025" cy="40010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nSpc>
                <a:spcPct val="150000"/>
              </a:lnSpc>
              <a:spcBef>
                <a:spcPts val="0"/>
              </a:spcBef>
              <a:spcAft>
                <a:spcPts val="0"/>
              </a:spcAft>
              <a:buBlip>
                <a:blip r:embed="rId4"/>
              </a:buBlip>
            </a:pPr>
            <a:r>
              <a:rPr lang="en-US" sz="2000">
                <a:solidFill>
                  <a:srgbClr val="7A6E67"/>
                </a:solidFill>
                <a:latin typeface="Univers 47 Condensed Light"/>
              </a:rPr>
              <a:t>Almost half of accessions created by AASM were processed through Accessioning for Access (47%)</a:t>
            </a:r>
          </a:p>
          <a:p>
            <a:pPr marL="285750" indent="-285750">
              <a:lnSpc>
                <a:spcPct val="150000"/>
              </a:lnSpc>
              <a:spcBef>
                <a:spcPts val="0"/>
              </a:spcBef>
              <a:spcAft>
                <a:spcPts val="0"/>
              </a:spcAft>
              <a:buBlip>
                <a:blip r:embed="rId4"/>
              </a:buBlip>
            </a:pPr>
            <a:r>
              <a:rPr lang="en-US" sz="2000">
                <a:solidFill>
                  <a:srgbClr val="7A6E67"/>
                </a:solidFill>
                <a:latin typeface="Univers 47 Condensed Light"/>
              </a:rPr>
              <a:t>Writing procedures down (for both Accessions and Stacks Management)</a:t>
            </a:r>
          </a:p>
          <a:p>
            <a:pPr marL="285750" indent="-285750">
              <a:lnSpc>
                <a:spcPct val="150000"/>
              </a:lnSpc>
              <a:spcBef>
                <a:spcPts val="0"/>
              </a:spcBef>
              <a:spcAft>
                <a:spcPts val="0"/>
              </a:spcAft>
              <a:buBlip>
                <a:blip r:embed="rId4"/>
              </a:buBlip>
            </a:pPr>
            <a:r>
              <a:rPr lang="en-US" sz="2000">
                <a:solidFill>
                  <a:srgbClr val="7A6E67"/>
                </a:solidFill>
                <a:latin typeface="Univers 47 Condensed Light"/>
              </a:rPr>
              <a:t>Backlog of Accessions being addressed</a:t>
            </a:r>
          </a:p>
          <a:p>
            <a:pPr marL="285750" indent="-285750">
              <a:lnSpc>
                <a:spcPct val="150000"/>
              </a:lnSpc>
              <a:spcBef>
                <a:spcPts val="0"/>
              </a:spcBef>
              <a:spcAft>
                <a:spcPts val="0"/>
              </a:spcAft>
              <a:buBlip>
                <a:blip r:embed="rId4"/>
              </a:buBlip>
            </a:pPr>
            <a:r>
              <a:rPr lang="en-US" sz="2000">
                <a:solidFill>
                  <a:srgbClr val="7A6E67"/>
                </a:solidFill>
                <a:latin typeface="Univers 47 Condensed Light"/>
              </a:rPr>
              <a:t>Stacks Management successes—shifting project of two collections over 115 boxes switching places due to size and use of the collections</a:t>
            </a:r>
          </a:p>
          <a:p>
            <a:pPr marL="285750" indent="-285750">
              <a:buChar char="•"/>
            </a:pPr>
            <a:endParaRPr lang="en-US"/>
          </a:p>
        </p:txBody>
      </p:sp>
    </p:spTree>
    <p:extLst>
      <p:ext uri="{BB962C8B-B14F-4D97-AF65-F5344CB8AC3E}">
        <p14:creationId xmlns:p14="http://schemas.microsoft.com/office/powerpoint/2010/main" val="267062014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03E5BC6-B1EB-29BB-150E-E1685AC47178}"/>
              </a:ext>
            </a:extLst>
          </p:cNvPr>
          <p:cNvSpPr txBox="1"/>
          <p:nvPr/>
        </p:nvSpPr>
        <p:spPr>
          <a:xfrm>
            <a:off x="1518920" y="1483179"/>
            <a:ext cx="3885079" cy="1946943"/>
          </a:xfrm>
          <a:prstGeom prst="rect">
            <a:avLst/>
          </a:prstGeom>
          <a:solidFill>
            <a:schemeClr val="bg1"/>
          </a:solidFill>
        </p:spPr>
        <p:txBody>
          <a:bodyPr wrap="square" lIns="91440" tIns="45720" rIns="91440" bIns="45720" rtlCol="0" anchor="t">
            <a:spAutoFit/>
          </a:bodyPr>
          <a:lstStyle/>
          <a:p>
            <a:r>
              <a:rPr lang="en-US" sz="1600" b="1">
                <a:solidFill>
                  <a:srgbClr val="C8102E"/>
                </a:solidFill>
                <a:latin typeface="Univers 75 Black"/>
                <a:ea typeface="Univers 75 Black" charset="0"/>
                <a:cs typeface="Univers 75 Black" charset="0"/>
              </a:rPr>
              <a:t>Rosalie Gartner</a:t>
            </a:r>
          </a:p>
          <a:p>
            <a:r>
              <a:rPr lang="en-US" i="1">
                <a:solidFill>
                  <a:srgbClr val="ACA39A"/>
                </a:solidFill>
                <a:latin typeface="Univers 55 Oblique"/>
                <a:ea typeface="Univers 55 Oblique" charset="0"/>
                <a:cs typeface="Univers 55 Oblique" charset="0"/>
              </a:rPr>
              <a:t>Lead Processing Archivist</a:t>
            </a:r>
            <a:endParaRPr lang="en-US" sz="1400" i="1">
              <a:solidFill>
                <a:srgbClr val="ACA39A"/>
              </a:solidFill>
              <a:latin typeface="Univers 55 Oblique"/>
              <a:ea typeface="Univers 55 Oblique" charset="0"/>
              <a:cs typeface="Univers 55 Oblique" charset="0"/>
            </a:endParaRPr>
          </a:p>
          <a:p>
            <a:pPr>
              <a:lnSpc>
                <a:spcPct val="150000"/>
              </a:lnSpc>
              <a:spcBef>
                <a:spcPts val="0"/>
              </a:spcBef>
            </a:pPr>
            <a:endParaRPr lang="en-US" sz="1400" b="1">
              <a:solidFill>
                <a:srgbClr val="C8102E"/>
              </a:solidFill>
              <a:latin typeface="Univers 75 Black" charset="0"/>
              <a:ea typeface="Univers 75 Black" charset="0"/>
              <a:cs typeface="Univers 75 Black" charset="0"/>
            </a:endParaRPr>
          </a:p>
          <a:p>
            <a:pPr>
              <a:lnSpc>
                <a:spcPct val="150000"/>
              </a:lnSpc>
              <a:spcBef>
                <a:spcPts val="0"/>
              </a:spcBef>
            </a:pPr>
            <a:r>
              <a:rPr lang="en-US" sz="1600">
                <a:solidFill>
                  <a:srgbClr val="7A6E67"/>
                </a:solidFill>
                <a:latin typeface="Univers 47 Condensed Light"/>
                <a:ea typeface="Univers 47 Condensed Light" charset="0"/>
                <a:cs typeface="Univers 47 Condensed Light" charset="0"/>
              </a:rPr>
              <a:t>rgartner@iastate.edu</a:t>
            </a:r>
          </a:p>
          <a:p>
            <a:pPr>
              <a:lnSpc>
                <a:spcPct val="150000"/>
              </a:lnSpc>
              <a:spcBef>
                <a:spcPts val="0"/>
              </a:spcBef>
            </a:pPr>
            <a:r>
              <a:rPr lang="en-US" sz="1600">
                <a:solidFill>
                  <a:srgbClr val="7A6E67"/>
                </a:solidFill>
                <a:latin typeface="Univers 47 Condensed Light"/>
                <a:ea typeface="Univers 47 Condensed Light" charset="0"/>
                <a:cs typeface="Univers 47 Condensed Light" charset="0"/>
              </a:rPr>
              <a:t>(515)-294-9527</a:t>
            </a:r>
          </a:p>
          <a:p>
            <a:pPr>
              <a:lnSpc>
                <a:spcPct val="150000"/>
              </a:lnSpc>
            </a:pPr>
            <a:r>
              <a:rPr lang="en-US" u="sng">
                <a:solidFill>
                  <a:srgbClr val="7A6E67"/>
                </a:solidFill>
                <a:latin typeface="Univers 47 Condensed Light"/>
              </a:rPr>
              <a:t>www.specialcollections.lib.iastate.edu</a:t>
            </a:r>
            <a:endParaRPr lang="en-US" u="sng">
              <a:solidFill>
                <a:srgbClr val="7A6E67"/>
              </a:solidFill>
              <a:latin typeface="Univers 47 Condensed Light"/>
              <a:ea typeface="Univers 47 Condensed Light" charset="0"/>
              <a:cs typeface="Univers 47 Condensed Light" charset="0"/>
            </a:endParaRPr>
          </a:p>
        </p:txBody>
      </p:sp>
      <p:sp>
        <p:nvSpPr>
          <p:cNvPr id="3" name="TextBox 2">
            <a:extLst>
              <a:ext uri="{FF2B5EF4-FFF2-40B4-BE49-F238E27FC236}">
                <a16:creationId xmlns:a16="http://schemas.microsoft.com/office/drawing/2014/main" id="{CCC53468-F792-58B6-287B-F569E8DE2391}"/>
              </a:ext>
            </a:extLst>
          </p:cNvPr>
          <p:cNvSpPr txBox="1"/>
          <p:nvPr/>
        </p:nvSpPr>
        <p:spPr>
          <a:xfrm>
            <a:off x="604519" y="583109"/>
            <a:ext cx="7750185" cy="800219"/>
          </a:xfrm>
          <a:prstGeom prst="rect">
            <a:avLst/>
          </a:prstGeom>
          <a:noFill/>
        </p:spPr>
        <p:txBody>
          <a:bodyPr wrap="square" rtlCol="0">
            <a:spAutoFit/>
          </a:bodyPr>
          <a:lstStyle/>
          <a:p>
            <a:r>
              <a:rPr lang="en-US" sz="2200" b="1">
                <a:solidFill>
                  <a:srgbClr val="C8102E"/>
                </a:solidFill>
                <a:latin typeface="Univers 75 Black" charset="0"/>
                <a:ea typeface="Univers 75 Black" charset="0"/>
                <a:cs typeface="Univers 75 Black" charset="0"/>
              </a:rPr>
              <a:t>Contact Us</a:t>
            </a:r>
          </a:p>
          <a:p>
            <a:endParaRPr lang="en-US"/>
          </a:p>
        </p:txBody>
      </p:sp>
      <p:cxnSp>
        <p:nvCxnSpPr>
          <p:cNvPr id="4" name="Straight Connector 3">
            <a:extLst>
              <a:ext uri="{FF2B5EF4-FFF2-40B4-BE49-F238E27FC236}">
                <a16:creationId xmlns:a16="http://schemas.microsoft.com/office/drawing/2014/main" id="{93681CFC-ED58-59E1-F12E-2A25F8CD61A9}"/>
              </a:ext>
            </a:extLst>
          </p:cNvPr>
          <p:cNvCxnSpPr>
            <a:cxnSpLocks/>
          </p:cNvCxnSpPr>
          <p:nvPr/>
        </p:nvCxnSpPr>
        <p:spPr bwMode="auto">
          <a:xfrm>
            <a:off x="685800" y="1123950"/>
            <a:ext cx="10756127"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5" name="TextBox 4">
            <a:extLst>
              <a:ext uri="{FF2B5EF4-FFF2-40B4-BE49-F238E27FC236}">
                <a16:creationId xmlns:a16="http://schemas.microsoft.com/office/drawing/2014/main" id="{7100BEEF-24F9-3A32-AD3B-BEF78420928C}"/>
              </a:ext>
            </a:extLst>
          </p:cNvPr>
          <p:cNvSpPr txBox="1"/>
          <p:nvPr/>
        </p:nvSpPr>
        <p:spPr>
          <a:xfrm>
            <a:off x="6894549" y="1459657"/>
            <a:ext cx="3961873" cy="2308837"/>
          </a:xfrm>
          <a:prstGeom prst="rect">
            <a:avLst/>
          </a:prstGeom>
          <a:solidFill>
            <a:schemeClr val="bg1"/>
          </a:solidFill>
        </p:spPr>
        <p:txBody>
          <a:bodyPr wrap="square" lIns="91440" tIns="45720" rIns="91440" bIns="45720" rtlCol="0" anchor="t">
            <a:spAutoFit/>
          </a:bodyPr>
          <a:lstStyle/>
          <a:p>
            <a:r>
              <a:rPr lang="en-US" sz="1600" b="1">
                <a:solidFill>
                  <a:srgbClr val="C8102E"/>
                </a:solidFill>
                <a:latin typeface="Univers 75 Black"/>
                <a:ea typeface="Univers 75 Black" charset="0"/>
                <a:cs typeface="Univers 75 Black" charset="0"/>
              </a:rPr>
              <a:t>Jessica Green</a:t>
            </a:r>
          </a:p>
          <a:p>
            <a:r>
              <a:rPr lang="en-US" i="1">
                <a:solidFill>
                  <a:srgbClr val="ACA39A"/>
                </a:solidFill>
                <a:latin typeface="Univers 55 Oblique"/>
                <a:ea typeface="Univers 55 Oblique" charset="0"/>
                <a:cs typeface="Univers 55 Oblique" charset="0"/>
              </a:rPr>
              <a:t>Accessioning Archivist and Stacks Manager</a:t>
            </a:r>
            <a:endParaRPr lang="en-US" sz="1400" i="1">
              <a:solidFill>
                <a:srgbClr val="ACA39A"/>
              </a:solidFill>
              <a:latin typeface="Univers 55 Oblique"/>
              <a:ea typeface="Univers 55 Oblique" charset="0"/>
              <a:cs typeface="Univers 55 Oblique" charset="0"/>
            </a:endParaRPr>
          </a:p>
          <a:p>
            <a:pPr>
              <a:lnSpc>
                <a:spcPct val="150000"/>
              </a:lnSpc>
              <a:spcBef>
                <a:spcPts val="0"/>
              </a:spcBef>
            </a:pPr>
            <a:endParaRPr lang="en-US" sz="1400" b="1">
              <a:solidFill>
                <a:srgbClr val="C8102E"/>
              </a:solidFill>
              <a:latin typeface="Univers 75 Black" charset="0"/>
              <a:ea typeface="Univers 75 Black" charset="0"/>
              <a:cs typeface="Univers 75 Black" charset="0"/>
            </a:endParaRPr>
          </a:p>
          <a:p>
            <a:pPr>
              <a:lnSpc>
                <a:spcPct val="150000"/>
              </a:lnSpc>
              <a:spcBef>
                <a:spcPts val="0"/>
              </a:spcBef>
            </a:pPr>
            <a:r>
              <a:rPr lang="en-US" sz="1600">
                <a:solidFill>
                  <a:srgbClr val="7A6E67"/>
                </a:solidFill>
                <a:latin typeface="Univers 47 Condensed Light"/>
                <a:ea typeface="Univers 47 Condensed Light" charset="0"/>
                <a:cs typeface="Univers 47 Condensed Light" charset="0"/>
              </a:rPr>
              <a:t>jgreen1@iastate.edu</a:t>
            </a:r>
          </a:p>
          <a:p>
            <a:pPr>
              <a:lnSpc>
                <a:spcPct val="150000"/>
              </a:lnSpc>
              <a:spcBef>
                <a:spcPts val="0"/>
              </a:spcBef>
            </a:pPr>
            <a:r>
              <a:rPr lang="en-US" sz="1600">
                <a:solidFill>
                  <a:srgbClr val="7A6E67"/>
                </a:solidFill>
                <a:latin typeface="Univers 47 Condensed Light"/>
                <a:ea typeface="Univers 47 Condensed Light" charset="0"/>
                <a:cs typeface="Univers 47 Condensed Light" charset="0"/>
              </a:rPr>
              <a:t>(515)-294-5311</a:t>
            </a:r>
          </a:p>
          <a:p>
            <a:pPr>
              <a:lnSpc>
                <a:spcPct val="150000"/>
              </a:lnSpc>
            </a:pPr>
            <a:r>
              <a:rPr lang="en-US">
                <a:solidFill>
                  <a:srgbClr val="7A6E67"/>
                </a:solidFill>
                <a:latin typeface="Univers 47 Condensed Light"/>
                <a:ea typeface="Univers 47 Condensed Light" charset="0"/>
                <a:hlinkClick r:id="rId2"/>
              </a:rPr>
              <a:t>www.specialcollections.lib.iastate.edu</a:t>
            </a:r>
          </a:p>
          <a:p>
            <a:pPr>
              <a:lnSpc>
                <a:spcPct val="150000"/>
              </a:lnSpc>
              <a:spcBef>
                <a:spcPts val="0"/>
              </a:spcBef>
            </a:pPr>
            <a:endParaRPr lang="en-US" sz="1600">
              <a:solidFill>
                <a:srgbClr val="7A6E67"/>
              </a:solidFill>
              <a:ea typeface="Univers 47 Condensed Light" charset="0"/>
            </a:endParaRPr>
          </a:p>
        </p:txBody>
      </p:sp>
      <p:cxnSp>
        <p:nvCxnSpPr>
          <p:cNvPr id="6" name="Straight Connector 5">
            <a:extLst>
              <a:ext uri="{FF2B5EF4-FFF2-40B4-BE49-F238E27FC236}">
                <a16:creationId xmlns:a16="http://schemas.microsoft.com/office/drawing/2014/main" id="{FB57C89D-DC01-CF96-0D54-B5BA1558994B}"/>
              </a:ext>
            </a:extLst>
          </p:cNvPr>
          <p:cNvCxnSpPr/>
          <p:nvPr/>
        </p:nvCxnSpPr>
        <p:spPr bwMode="auto">
          <a:xfrm>
            <a:off x="6099100" y="1123950"/>
            <a:ext cx="2059" cy="3048000"/>
          </a:xfrm>
          <a:prstGeom prst="line">
            <a:avLst/>
          </a:prstGeom>
          <a:solidFill>
            <a:schemeClr val="accent1"/>
          </a:solidFill>
          <a:ln w="12700" cap="flat" cmpd="sng" algn="ctr">
            <a:solidFill>
              <a:srgbClr val="F1BE48"/>
            </a:solidFill>
            <a:prstDash val="solid"/>
            <a:round/>
            <a:headEnd type="none" w="med" len="med"/>
            <a:tailEnd type="none" w="med" len="med"/>
          </a:ln>
          <a:effectLst/>
        </p:spPr>
      </p:cxnSp>
      <p:cxnSp>
        <p:nvCxnSpPr>
          <p:cNvPr id="8" name="Straight Connector 7">
            <a:extLst>
              <a:ext uri="{FF2B5EF4-FFF2-40B4-BE49-F238E27FC236}">
                <a16:creationId xmlns:a16="http://schemas.microsoft.com/office/drawing/2014/main" id="{B4376CBF-C1A3-AE34-9BAF-C1A4DC799626}"/>
              </a:ext>
            </a:extLst>
          </p:cNvPr>
          <p:cNvCxnSpPr/>
          <p:nvPr/>
        </p:nvCxnSpPr>
        <p:spPr bwMode="auto">
          <a:xfrm>
            <a:off x="11433376" y="1117600"/>
            <a:ext cx="2059" cy="3048000"/>
          </a:xfrm>
          <a:prstGeom prst="line">
            <a:avLst/>
          </a:prstGeom>
          <a:solidFill>
            <a:schemeClr val="accent1"/>
          </a:solidFill>
          <a:ln w="12700" cap="flat" cmpd="sng" algn="ctr">
            <a:solidFill>
              <a:srgbClr val="F1BE48"/>
            </a:solidFill>
            <a:prstDash val="solid"/>
            <a:round/>
            <a:headEnd type="none" w="med" len="med"/>
            <a:tailEnd type="none" w="med" len="med"/>
          </a:ln>
          <a:effectLst/>
        </p:spPr>
      </p:cxnSp>
      <p:grpSp>
        <p:nvGrpSpPr>
          <p:cNvPr id="11" name="Group 10">
            <a:extLst>
              <a:ext uri="{FF2B5EF4-FFF2-40B4-BE49-F238E27FC236}">
                <a16:creationId xmlns:a16="http://schemas.microsoft.com/office/drawing/2014/main" id="{7E3BF06D-383F-265F-7181-29367D6BBCA8}"/>
              </a:ext>
            </a:extLst>
          </p:cNvPr>
          <p:cNvGrpSpPr/>
          <p:nvPr/>
        </p:nvGrpSpPr>
        <p:grpSpPr>
          <a:xfrm>
            <a:off x="0" y="6348431"/>
            <a:ext cx="12192000" cy="509569"/>
            <a:chOff x="0" y="6348431"/>
            <a:chExt cx="12192000" cy="509569"/>
          </a:xfrm>
        </p:grpSpPr>
        <p:sp>
          <p:nvSpPr>
            <p:cNvPr id="12" name="Rectangle 8">
              <a:extLst>
                <a:ext uri="{FF2B5EF4-FFF2-40B4-BE49-F238E27FC236}">
                  <a16:creationId xmlns:a16="http://schemas.microsoft.com/office/drawing/2014/main" id="{1E9BE903-E7CC-3EB5-23E3-55EE1486D5B0}"/>
                </a:ext>
              </a:extLst>
            </p:cNvPr>
            <p:cNvSpPr>
              <a:spLocks noChangeArrowheads="1"/>
            </p:cNvSpPr>
            <p:nvPr/>
          </p:nvSpPr>
          <p:spPr bwMode="auto">
            <a:xfrm>
              <a:off x="0" y="6348431"/>
              <a:ext cx="12192000" cy="509569"/>
            </a:xfrm>
            <a:prstGeom prst="rect">
              <a:avLst/>
            </a:prstGeom>
            <a:solidFill>
              <a:srgbClr val="C8102E"/>
            </a:solidFill>
            <a:ln w="9525">
              <a:noFill/>
              <a:miter lim="800000"/>
              <a:headEnd/>
              <a:tailEnd/>
            </a:ln>
            <a:effectLst/>
          </p:spPr>
          <p:txBody>
            <a:bodyPr wrap="none" anchor="ctr">
              <a:prstTxWarp prst="textNoShape">
                <a:avLst/>
              </a:prstTxWarp>
            </a:bodyPr>
            <a:lstStyle/>
            <a:p>
              <a:endParaRPr lang="en-US"/>
            </a:p>
          </p:txBody>
        </p:sp>
        <p:pic>
          <p:nvPicPr>
            <p:cNvPr id="13" name="Picture 12" descr="ISU LEFT white.eps">
              <a:extLst>
                <a:ext uri="{FF2B5EF4-FFF2-40B4-BE49-F238E27FC236}">
                  <a16:creationId xmlns:a16="http://schemas.microsoft.com/office/drawing/2014/main" id="{393394BD-4F69-0AE6-7EEA-0FB94369AE6A}"/>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6504535"/>
              <a:ext cx="2396490" cy="197359"/>
            </a:xfrm>
            <a:prstGeom prst="rect">
              <a:avLst/>
            </a:prstGeom>
            <a:noFill/>
            <a:ln w="9525">
              <a:noFill/>
              <a:miter lim="800000"/>
              <a:headEnd/>
              <a:tailEnd/>
            </a:ln>
          </p:spPr>
        </p:pic>
        <p:sp>
          <p:nvSpPr>
            <p:cNvPr id="14" name="Text Placeholder 4">
              <a:extLst>
                <a:ext uri="{FF2B5EF4-FFF2-40B4-BE49-F238E27FC236}">
                  <a16:creationId xmlns:a16="http://schemas.microsoft.com/office/drawing/2014/main" id="{B0D9D00D-D03A-7315-F424-AD6C2E400FD9}"/>
                </a:ext>
              </a:extLst>
            </p:cNvPr>
            <p:cNvSpPr txBox="1">
              <a:spLocks/>
            </p:cNvSpPr>
            <p:nvPr/>
          </p:nvSpPr>
          <p:spPr>
            <a:xfrm>
              <a:off x="7092436" y="6476090"/>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a:latin typeface="Univers 75 Black" charset="0"/>
                  <a:ea typeface="Univers 75 Black" charset="0"/>
                  <a:cs typeface="Univers 75 Black" charset="0"/>
                </a:rPr>
                <a:t>Special Collections and University Archives</a:t>
              </a:r>
            </a:p>
          </p:txBody>
        </p:sp>
      </p:grpSp>
      <p:cxnSp>
        <p:nvCxnSpPr>
          <p:cNvPr id="9" name="Straight Connector 8">
            <a:extLst>
              <a:ext uri="{FF2B5EF4-FFF2-40B4-BE49-F238E27FC236}">
                <a16:creationId xmlns:a16="http://schemas.microsoft.com/office/drawing/2014/main" id="{AAB276D3-0EF8-9ADA-596B-E8B9D4597CB4}"/>
              </a:ext>
            </a:extLst>
          </p:cNvPr>
          <p:cNvCxnSpPr>
            <a:cxnSpLocks/>
          </p:cNvCxnSpPr>
          <p:nvPr/>
        </p:nvCxnSpPr>
        <p:spPr bwMode="auto">
          <a:xfrm>
            <a:off x="689589" y="1120321"/>
            <a:ext cx="2059" cy="304800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Tree>
    <p:extLst>
      <p:ext uri="{BB962C8B-B14F-4D97-AF65-F5344CB8AC3E}">
        <p14:creationId xmlns:p14="http://schemas.microsoft.com/office/powerpoint/2010/main" val="25777966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F0E2D0B2-601B-B447-B4B1-537AA96E8106}"/>
              </a:ext>
            </a:extLst>
          </p:cNvPr>
          <p:cNvSpPr>
            <a:spLocks noGrp="1"/>
          </p:cNvSpPr>
          <p:nvPr>
            <p:ph type="title"/>
          </p:nvPr>
        </p:nvSpPr>
        <p:spPr>
          <a:xfrm>
            <a:off x="782149" y="2035445"/>
            <a:ext cx="10515600" cy="819397"/>
          </a:xfrm>
        </p:spPr>
        <p:txBody>
          <a:bodyPr>
            <a:normAutofit fontScale="90000"/>
          </a:bodyPr>
          <a:lstStyle/>
          <a:p>
            <a:r>
              <a:rPr lang="en-US" dirty="0"/>
              <a:t>Re-Building an Archival Technical Services Program Around Accessioning  </a:t>
            </a:r>
            <a:br>
              <a:rPr lang="en-US" dirty="0"/>
            </a:br>
            <a:endParaRPr lang="en-US" sz="3600" dirty="0"/>
          </a:p>
        </p:txBody>
      </p:sp>
      <p:sp>
        <p:nvSpPr>
          <p:cNvPr id="5" name="Subtitle">
            <a:extLst>
              <a:ext uri="{FF2B5EF4-FFF2-40B4-BE49-F238E27FC236}">
                <a16:creationId xmlns:a16="http://schemas.microsoft.com/office/drawing/2014/main" id="{D5B958CA-D5D6-D243-AC07-D2D9DDBC7184}"/>
              </a:ext>
            </a:extLst>
          </p:cNvPr>
          <p:cNvSpPr>
            <a:spLocks noGrp="1"/>
          </p:cNvSpPr>
          <p:nvPr>
            <p:ph type="body" idx="1"/>
          </p:nvPr>
        </p:nvSpPr>
        <p:spPr>
          <a:xfrm>
            <a:off x="838200" y="4546661"/>
            <a:ext cx="10515600" cy="929106"/>
          </a:xfrm>
        </p:spPr>
        <p:txBody>
          <a:bodyPr>
            <a:normAutofit lnSpcReduction="10000"/>
          </a:bodyPr>
          <a:lstStyle/>
          <a:p>
            <a:r>
              <a:rPr lang="en-US" dirty="0"/>
              <a:t>Archival Technical Services</a:t>
            </a:r>
          </a:p>
          <a:p>
            <a:r>
              <a:rPr lang="en-US" dirty="0"/>
              <a:t>Ohio State University Libraries</a:t>
            </a:r>
          </a:p>
          <a:p>
            <a:endParaRPr lang="en-US" dirty="0"/>
          </a:p>
        </p:txBody>
      </p:sp>
      <p:sp>
        <p:nvSpPr>
          <p:cNvPr id="2" name="Footer Placeholder">
            <a:extLst>
              <a:ext uri="{FF2B5EF4-FFF2-40B4-BE49-F238E27FC236}">
                <a16:creationId xmlns:a16="http://schemas.microsoft.com/office/drawing/2014/main" id="{38E661BC-676D-2048-8AEE-C2960D13FFCD}"/>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3F4443"/>
              </a:solidFill>
              <a:effectLst/>
              <a:uLnTx/>
              <a:uFillTx/>
              <a:latin typeface="Buckeye Sans"/>
              <a:ea typeface="+mn-ea"/>
              <a:cs typeface="+mn-cs"/>
            </a:endParaRPr>
          </a:p>
        </p:txBody>
      </p:sp>
      <p:sp>
        <p:nvSpPr>
          <p:cNvPr id="3" name="Slide Number Placeholder">
            <a:extLst>
              <a:ext uri="{FF2B5EF4-FFF2-40B4-BE49-F238E27FC236}">
                <a16:creationId xmlns:a16="http://schemas.microsoft.com/office/drawing/2014/main" id="{5E41A272-D675-1A42-8B65-E1325B63E6B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800" b="0" i="0" u="none" strike="noStrike" kern="1200" cap="none" spc="0" normalizeH="0" baseline="0" noProof="0" smtClean="0">
                <a:ln>
                  <a:noFill/>
                </a:ln>
                <a:solidFill>
                  <a:srgbClr val="3F4443"/>
                </a:solidFill>
                <a:effectLst/>
                <a:uLnTx/>
                <a:uFillTx/>
                <a:latin typeface="Buckeye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800" b="0" i="0" u="none" strike="noStrike" kern="1200" cap="none" spc="0" normalizeH="0" baseline="0" noProof="0">
              <a:ln>
                <a:noFill/>
              </a:ln>
              <a:solidFill>
                <a:srgbClr val="3F4443"/>
              </a:solidFill>
              <a:effectLst/>
              <a:uLnTx/>
              <a:uFillTx/>
              <a:latin typeface="Buckeye Sans"/>
              <a:ea typeface="+mn-ea"/>
              <a:cs typeface="+mn-cs"/>
            </a:endParaRPr>
          </a:p>
        </p:txBody>
      </p:sp>
      <p:pic>
        <p:nvPicPr>
          <p:cNvPr id="22" name="Audio 21">
            <a:hlinkClick r:id="" action="ppaction://media"/>
            <a:extLst>
              <a:ext uri="{FF2B5EF4-FFF2-40B4-BE49-F238E27FC236}">
                <a16:creationId xmlns:a16="http://schemas.microsoft.com/office/drawing/2014/main" id="{71B062DA-1088-2C99-92C9-D77A70C117A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129064453"/>
      </p:ext>
    </p:extLst>
  </p:cSld>
  <p:clrMapOvr>
    <a:masterClrMapping/>
  </p:clrMapOvr>
  <mc:AlternateContent xmlns:mc="http://schemas.openxmlformats.org/markup-compatibility/2006" xmlns:p14="http://schemas.microsoft.com/office/powerpoint/2010/main">
    <mc:Choice Requires="p14">
      <p:transition spd="slow" p14:dur="2000" advTm="2282"/>
    </mc:Choice>
    <mc:Fallback xmlns="">
      <p:transition spd="slow" advTm="2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1F741A2D-F93B-428E-A8C3-8116B0556B40}"/>
              </a:ext>
            </a:extLst>
          </p:cNvPr>
          <p:cNvSpPr>
            <a:spLocks noGrp="1"/>
          </p:cNvSpPr>
          <p:nvPr>
            <p:ph type="title"/>
          </p:nvPr>
        </p:nvSpPr>
        <p:spPr>
          <a:xfrm>
            <a:off x="5856551" y="1806160"/>
            <a:ext cx="5441196" cy="3976127"/>
          </a:xfrm>
        </p:spPr>
        <p:txBody>
          <a:bodyPr>
            <a:normAutofit fontScale="90000"/>
          </a:bodyPr>
          <a:lstStyle/>
          <a:p>
            <a:r>
              <a:rPr lang="en-US" dirty="0"/>
              <a:t>Cate Putirskis</a:t>
            </a:r>
            <a:br>
              <a:rPr lang="en-US" dirty="0"/>
            </a:br>
            <a:br>
              <a:rPr lang="en-US" sz="3200" dirty="0"/>
            </a:br>
            <a:r>
              <a:rPr lang="en-US" sz="3200" dirty="0"/>
              <a:t>Archival Technical Services unit manager, OSU Libraries </a:t>
            </a:r>
            <a:r>
              <a:rPr lang="en-US" sz="2400" dirty="0"/>
              <a:t>(2013-current)</a:t>
            </a:r>
            <a:br>
              <a:rPr lang="en-US" sz="2400" dirty="0"/>
            </a:br>
            <a:br>
              <a:rPr lang="en-US" sz="2400" dirty="0"/>
            </a:br>
            <a:r>
              <a:rPr lang="en-US" sz="2800" dirty="0"/>
              <a:t>MA in Public History (</a:t>
            </a:r>
            <a:r>
              <a:rPr lang="en-US" sz="2000" dirty="0"/>
              <a:t>North Carolina State University, 2007)</a:t>
            </a:r>
            <a:br>
              <a:rPr lang="en-US" sz="2000" dirty="0"/>
            </a:br>
            <a:br>
              <a:rPr lang="en-US" sz="2000" dirty="0"/>
            </a:br>
            <a:r>
              <a:rPr lang="en-US" sz="2700" dirty="0">
                <a:hlinkClick r:id="rId5"/>
              </a:rPr>
              <a:t>putirskis.1@osu.edu</a:t>
            </a:r>
            <a:br>
              <a:rPr lang="en-US" sz="2000" dirty="0"/>
            </a:br>
            <a:br>
              <a:rPr lang="en-US" sz="2000" dirty="0"/>
            </a:br>
            <a:br>
              <a:rPr lang="en-US" sz="2000" dirty="0"/>
            </a:br>
            <a:endParaRPr lang="en-US" dirty="0"/>
          </a:p>
        </p:txBody>
      </p:sp>
      <p:sp>
        <p:nvSpPr>
          <p:cNvPr id="5" name="Footer Placeholder">
            <a:extLst>
              <a:ext uri="{FF2B5EF4-FFF2-40B4-BE49-F238E27FC236}">
                <a16:creationId xmlns:a16="http://schemas.microsoft.com/office/drawing/2014/main" id="{7CC55D95-8D35-45E3-A901-FBE1E4FCA22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F4443"/>
              </a:solidFill>
              <a:effectLst/>
              <a:uLnTx/>
              <a:uFillTx/>
              <a:latin typeface="Buckeye Sans"/>
              <a:ea typeface="+mn-ea"/>
              <a:cs typeface="+mn-cs"/>
            </a:endParaRPr>
          </a:p>
        </p:txBody>
      </p:sp>
      <p:sp>
        <p:nvSpPr>
          <p:cNvPr id="6" name="Slide Number Placeholder">
            <a:extLst>
              <a:ext uri="{FF2B5EF4-FFF2-40B4-BE49-F238E27FC236}">
                <a16:creationId xmlns:a16="http://schemas.microsoft.com/office/drawing/2014/main" id="{319BEFB1-276D-408E-9B2E-C6C238126C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800" b="0" i="0" u="none" strike="noStrike" kern="1200" cap="none" spc="0" normalizeH="0" baseline="0" noProof="0" smtClean="0">
                <a:ln>
                  <a:noFill/>
                </a:ln>
                <a:solidFill>
                  <a:srgbClr val="3F4443"/>
                </a:solidFill>
                <a:effectLst/>
                <a:uLnTx/>
                <a:uFillTx/>
                <a:latin typeface="Buckeye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800" b="0" i="0" u="none" strike="noStrike" kern="1200" cap="none" spc="0" normalizeH="0" baseline="0" noProof="0">
              <a:ln>
                <a:noFill/>
              </a:ln>
              <a:solidFill>
                <a:srgbClr val="3F4443"/>
              </a:solidFill>
              <a:effectLst/>
              <a:uLnTx/>
              <a:uFillTx/>
              <a:latin typeface="Buckeye Sans"/>
              <a:ea typeface="+mn-ea"/>
              <a:cs typeface="+mn-cs"/>
            </a:endParaRPr>
          </a:p>
        </p:txBody>
      </p:sp>
      <p:pic>
        <p:nvPicPr>
          <p:cNvPr id="3" name="Picture 2">
            <a:extLst>
              <a:ext uri="{FF2B5EF4-FFF2-40B4-BE49-F238E27FC236}">
                <a16:creationId xmlns:a16="http://schemas.microsoft.com/office/drawing/2014/main" id="{5898520E-41DF-40B6-BCD5-DB4147BA10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8429" y="576140"/>
            <a:ext cx="4839604" cy="3219681"/>
          </a:xfrm>
          <a:prstGeom prst="rect">
            <a:avLst/>
          </a:prstGeom>
        </p:spPr>
      </p:pic>
      <p:sp>
        <p:nvSpPr>
          <p:cNvPr id="9" name="TextBox 8">
            <a:extLst>
              <a:ext uri="{FF2B5EF4-FFF2-40B4-BE49-F238E27FC236}">
                <a16:creationId xmlns:a16="http://schemas.microsoft.com/office/drawing/2014/main" id="{EDEDD9D2-38D8-4FFC-BFD9-CFE9566B9995}"/>
              </a:ext>
            </a:extLst>
          </p:cNvPr>
          <p:cNvSpPr txBox="1"/>
          <p:nvPr/>
        </p:nvSpPr>
        <p:spPr>
          <a:xfrm>
            <a:off x="718428" y="4116087"/>
            <a:ext cx="4705341" cy="135421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4443"/>
                </a:solidFill>
                <a:effectLst/>
                <a:uLnTx/>
                <a:uFillTx/>
                <a:latin typeface="Buckeye Sans"/>
                <a:ea typeface="+mn-ea"/>
                <a:cs typeface="+mn-cs"/>
              </a:rPr>
              <a:t>At my first job with accessioning responsibilities (2008)</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4443"/>
              </a:solidFill>
              <a:effectLst/>
              <a:uLnTx/>
              <a:uFillTx/>
              <a:latin typeface="Buckeye Sans"/>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F4443"/>
                </a:solidFill>
                <a:effectLst/>
                <a:uLnTx/>
                <a:uFillTx/>
                <a:latin typeface="Buckeye Sans"/>
                <a:ea typeface="+mn-ea"/>
                <a:cs typeface="+mn-cs"/>
              </a:rPr>
              <a:t>Special Collections Research Center, North Carolina State University</a:t>
            </a:r>
          </a:p>
        </p:txBody>
      </p:sp>
      <p:pic>
        <p:nvPicPr>
          <p:cNvPr id="60" name="Audio 59">
            <a:hlinkClick r:id="" action="ppaction://media"/>
            <a:extLst>
              <a:ext uri="{FF2B5EF4-FFF2-40B4-BE49-F238E27FC236}">
                <a16:creationId xmlns:a16="http://schemas.microsoft.com/office/drawing/2014/main" id="{6C91B5CC-752C-1A49-D42E-5C4D1FD41CFE}"/>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155695265"/>
      </p:ext>
    </p:extLst>
  </p:cSld>
  <p:clrMapOvr>
    <a:masterClrMapping/>
  </p:clrMapOvr>
  <mc:AlternateContent xmlns:mc="http://schemas.openxmlformats.org/markup-compatibility/2006" xmlns:p14="http://schemas.microsoft.com/office/powerpoint/2010/main">
    <mc:Choice Requires="p14">
      <p:transition spd="slow" p14:dur="2000" advTm="47691"/>
    </mc:Choice>
    <mc:Fallback xmlns="">
      <p:transition spd="slow" advTm="476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2c1aac4e42a_2_0"/>
          <p:cNvSpPr txBox="1">
            <a:spLocks noGrp="1"/>
          </p:cNvSpPr>
          <p:nvPr>
            <p:ph type="title"/>
          </p:nvPr>
        </p:nvSpPr>
        <p:spPr>
          <a:xfrm>
            <a:off x="688464" y="81781"/>
            <a:ext cx="10739887" cy="952352"/>
          </a:xfrm>
          <a:prstGeom prst="rect">
            <a:avLst/>
          </a:prstGeom>
        </p:spPr>
        <p:txBody>
          <a:bodyPr spcFirstLastPara="1" wrap="square" lIns="91425" tIns="45700" rIns="91425" bIns="45700" anchor="ctr" anchorCtr="0">
            <a:normAutofit fontScale="90000"/>
          </a:bodyPr>
          <a:lstStyle/>
          <a:p>
            <a:r>
              <a:rPr lang="en-US" dirty="0"/>
              <a:t>Special Collections &amp; Area Studies at OSU Libraries</a:t>
            </a:r>
            <a:endParaRPr dirty="0"/>
          </a:p>
        </p:txBody>
      </p:sp>
      <p:graphicFrame>
        <p:nvGraphicFramePr>
          <p:cNvPr id="2" name="Diagram 1">
            <a:extLst>
              <a:ext uri="{FF2B5EF4-FFF2-40B4-BE49-F238E27FC236}">
                <a16:creationId xmlns:a16="http://schemas.microsoft.com/office/drawing/2014/main" id="{0872C465-26B7-4C9D-8AE7-09E2E7D272E0}"/>
              </a:ext>
            </a:extLst>
          </p:cNvPr>
          <p:cNvGraphicFramePr/>
          <p:nvPr/>
        </p:nvGraphicFramePr>
        <p:xfrm>
          <a:off x="474663" y="1143000"/>
          <a:ext cx="8128000" cy="535252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Rectangle: Rounded Corners 3">
            <a:extLst>
              <a:ext uri="{FF2B5EF4-FFF2-40B4-BE49-F238E27FC236}">
                <a16:creationId xmlns:a16="http://schemas.microsoft.com/office/drawing/2014/main" id="{746CC2F2-F12E-4190-AD89-A27E94CE48B3}"/>
              </a:ext>
            </a:extLst>
          </p:cNvPr>
          <p:cNvSpPr/>
          <p:nvPr/>
        </p:nvSpPr>
        <p:spPr>
          <a:xfrm>
            <a:off x="9198423" y="2738563"/>
            <a:ext cx="2229928" cy="690437"/>
          </a:xfrm>
          <a:prstGeom prst="round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Buckeye Sans"/>
                <a:ea typeface="+mn-ea"/>
                <a:cs typeface="+mn-cs"/>
              </a:rPr>
              <a:t>Billy Ireland Cartoon Library &amp; Museum</a:t>
            </a:r>
          </a:p>
        </p:txBody>
      </p:sp>
      <p:sp>
        <p:nvSpPr>
          <p:cNvPr id="5" name="Rectangle: Rounded Corners 4">
            <a:extLst>
              <a:ext uri="{FF2B5EF4-FFF2-40B4-BE49-F238E27FC236}">
                <a16:creationId xmlns:a16="http://schemas.microsoft.com/office/drawing/2014/main" id="{F0A209AF-AC4B-4068-9B66-0FE2FC8EB2F7}"/>
              </a:ext>
            </a:extLst>
          </p:cNvPr>
          <p:cNvSpPr/>
          <p:nvPr/>
        </p:nvSpPr>
        <p:spPr>
          <a:xfrm>
            <a:off x="9198424" y="3608599"/>
            <a:ext cx="2229927" cy="421321"/>
          </a:xfrm>
          <a:prstGeom prst="round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Buckeye Sans"/>
                <a:ea typeface="+mn-ea"/>
                <a:cs typeface="+mn-cs"/>
              </a:rPr>
              <a:t>University Archives</a:t>
            </a:r>
          </a:p>
        </p:txBody>
      </p:sp>
      <p:sp>
        <p:nvSpPr>
          <p:cNvPr id="7" name="Rectangle: Rounded Corners 6">
            <a:extLst>
              <a:ext uri="{FF2B5EF4-FFF2-40B4-BE49-F238E27FC236}">
                <a16:creationId xmlns:a16="http://schemas.microsoft.com/office/drawing/2014/main" id="{9BC9F159-8267-44E8-846F-EF12AD64ED1D}"/>
              </a:ext>
            </a:extLst>
          </p:cNvPr>
          <p:cNvSpPr/>
          <p:nvPr/>
        </p:nvSpPr>
        <p:spPr>
          <a:xfrm>
            <a:off x="9102199" y="1677344"/>
            <a:ext cx="2422373" cy="9523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Buckeye Sans"/>
                <a:ea typeface="+mn-ea"/>
                <a:cs typeface="+mn-cs"/>
              </a:rPr>
              <a:t>+ Units with their own technical services positions:</a:t>
            </a:r>
          </a:p>
        </p:txBody>
      </p:sp>
      <p:pic>
        <p:nvPicPr>
          <p:cNvPr id="27" name="Audio 26">
            <a:hlinkClick r:id="" action="ppaction://media"/>
            <a:extLst>
              <a:ext uri="{FF2B5EF4-FFF2-40B4-BE49-F238E27FC236}">
                <a16:creationId xmlns:a16="http://schemas.microsoft.com/office/drawing/2014/main" id="{B2F0D1E2-389C-B21E-5838-8A03663CEB98}"/>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1486"/>
    </mc:Choice>
    <mc:Fallback xmlns="">
      <p:transition spd="slow" advTm="414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1CCAE-A49F-48BB-9BCA-F7558C32BAC7}"/>
              </a:ext>
            </a:extLst>
          </p:cNvPr>
          <p:cNvSpPr>
            <a:spLocks noGrp="1"/>
          </p:cNvSpPr>
          <p:nvPr>
            <p:ph type="title"/>
          </p:nvPr>
        </p:nvSpPr>
        <p:spPr/>
        <p:txBody>
          <a:bodyPr>
            <a:normAutofit fontScale="90000"/>
          </a:bodyPr>
          <a:lstStyle/>
          <a:p>
            <a:r>
              <a:rPr lang="en-US" dirty="0"/>
              <a:t>Archival Technical Services Unit Responsibilities</a:t>
            </a:r>
          </a:p>
        </p:txBody>
      </p:sp>
      <p:sp>
        <p:nvSpPr>
          <p:cNvPr id="3" name="Content Placeholder 2">
            <a:extLst>
              <a:ext uri="{FF2B5EF4-FFF2-40B4-BE49-F238E27FC236}">
                <a16:creationId xmlns:a16="http://schemas.microsoft.com/office/drawing/2014/main" id="{3D17CD48-E0A3-439C-928C-8EBD2128F9F0}"/>
              </a:ext>
            </a:extLst>
          </p:cNvPr>
          <p:cNvSpPr>
            <a:spLocks noGrp="1"/>
          </p:cNvSpPr>
          <p:nvPr>
            <p:ph idx="1"/>
          </p:nvPr>
        </p:nvSpPr>
        <p:spPr/>
        <p:txBody>
          <a:bodyPr>
            <a:normAutofit fontScale="85000" lnSpcReduction="20000"/>
          </a:bodyPr>
          <a:lstStyle/>
          <a:p>
            <a:pPr lvl="1">
              <a:lnSpc>
                <a:spcPct val="150000"/>
              </a:lnSpc>
              <a:spcBef>
                <a:spcPts val="0"/>
              </a:spcBef>
            </a:pPr>
            <a:r>
              <a:rPr lang="en-US" sz="3200" dirty="0"/>
              <a:t>Intake/pre-accessioning </a:t>
            </a:r>
          </a:p>
          <a:p>
            <a:pPr lvl="1">
              <a:lnSpc>
                <a:spcPct val="150000"/>
              </a:lnSpc>
              <a:spcBef>
                <a:spcPts val="0"/>
              </a:spcBef>
            </a:pPr>
            <a:r>
              <a:rPr lang="en-US" sz="3200" dirty="0"/>
              <a:t>Accessioning</a:t>
            </a:r>
          </a:p>
          <a:p>
            <a:pPr lvl="1">
              <a:lnSpc>
                <a:spcPct val="150000"/>
              </a:lnSpc>
              <a:spcBef>
                <a:spcPts val="0"/>
              </a:spcBef>
            </a:pPr>
            <a:r>
              <a:rPr lang="en-US" sz="3200" dirty="0"/>
              <a:t>Processing</a:t>
            </a:r>
          </a:p>
          <a:p>
            <a:pPr lvl="1">
              <a:lnSpc>
                <a:spcPct val="150000"/>
              </a:lnSpc>
              <a:spcBef>
                <a:spcPts val="0"/>
              </a:spcBef>
            </a:pPr>
            <a:r>
              <a:rPr lang="en-US" sz="3200" dirty="0"/>
              <a:t>Collections maintenance</a:t>
            </a:r>
          </a:p>
          <a:p>
            <a:pPr lvl="1">
              <a:lnSpc>
                <a:spcPct val="150000"/>
              </a:lnSpc>
              <a:spcBef>
                <a:spcPts val="0"/>
              </a:spcBef>
            </a:pPr>
            <a:r>
              <a:rPr lang="en-US" sz="3200" dirty="0"/>
              <a:t>Physical location &amp; inventory management</a:t>
            </a:r>
          </a:p>
          <a:p>
            <a:pPr lvl="1">
              <a:lnSpc>
                <a:spcPct val="150000"/>
              </a:lnSpc>
              <a:spcBef>
                <a:spcPts val="0"/>
              </a:spcBef>
            </a:pPr>
            <a:r>
              <a:rPr lang="en-US" sz="3200" dirty="0"/>
              <a:t>Archival CMS management</a:t>
            </a:r>
          </a:p>
          <a:p>
            <a:pPr lvl="1">
              <a:lnSpc>
                <a:spcPct val="150000"/>
              </a:lnSpc>
              <a:spcBef>
                <a:spcPts val="0"/>
              </a:spcBef>
            </a:pPr>
            <a:r>
              <a:rPr lang="en-US" sz="3200" dirty="0"/>
              <a:t>Finding aid &amp; web interface management (w/support from IT)</a:t>
            </a:r>
          </a:p>
          <a:p>
            <a:pPr marL="0" indent="0">
              <a:buNone/>
            </a:pPr>
            <a:endParaRPr lang="en-US" dirty="0"/>
          </a:p>
        </p:txBody>
      </p:sp>
      <p:sp>
        <p:nvSpPr>
          <p:cNvPr id="4" name="Footer Placeholder 3">
            <a:extLst>
              <a:ext uri="{FF2B5EF4-FFF2-40B4-BE49-F238E27FC236}">
                <a16:creationId xmlns:a16="http://schemas.microsoft.com/office/drawing/2014/main" id="{EA0EAFC7-97B7-4D6A-8B91-1330A341208D}"/>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F4443"/>
              </a:solidFill>
              <a:effectLst/>
              <a:uLnTx/>
              <a:uFillTx/>
              <a:latin typeface="Buckeye Sans"/>
              <a:ea typeface="+mn-ea"/>
              <a:cs typeface="+mn-cs"/>
            </a:endParaRPr>
          </a:p>
        </p:txBody>
      </p:sp>
      <p:sp>
        <p:nvSpPr>
          <p:cNvPr id="5" name="Slide Number Placeholder 4">
            <a:extLst>
              <a:ext uri="{FF2B5EF4-FFF2-40B4-BE49-F238E27FC236}">
                <a16:creationId xmlns:a16="http://schemas.microsoft.com/office/drawing/2014/main" id="{C7C243CC-96EC-4B66-B6AC-9D78A1C16EF2}"/>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800" b="0" i="0" u="none" strike="noStrike" kern="1200" cap="none" spc="0" normalizeH="0" baseline="0" noProof="0" smtClean="0">
                <a:ln>
                  <a:noFill/>
                </a:ln>
                <a:solidFill>
                  <a:srgbClr val="3F4443"/>
                </a:solidFill>
                <a:effectLst/>
                <a:uLnTx/>
                <a:uFillTx/>
                <a:latin typeface="Buckeye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800" b="0" i="0" u="none" strike="noStrike" kern="1200" cap="none" spc="0" normalizeH="0" baseline="0" noProof="0">
              <a:ln>
                <a:noFill/>
              </a:ln>
              <a:solidFill>
                <a:srgbClr val="3F4443"/>
              </a:solidFill>
              <a:effectLst/>
              <a:uLnTx/>
              <a:uFillTx/>
              <a:latin typeface="Buckeye Sans"/>
              <a:ea typeface="+mn-ea"/>
              <a:cs typeface="+mn-cs"/>
            </a:endParaRPr>
          </a:p>
        </p:txBody>
      </p:sp>
      <p:pic>
        <p:nvPicPr>
          <p:cNvPr id="22" name="Audio 21">
            <a:hlinkClick r:id="" action="ppaction://media"/>
            <a:extLst>
              <a:ext uri="{FF2B5EF4-FFF2-40B4-BE49-F238E27FC236}">
                <a16:creationId xmlns:a16="http://schemas.microsoft.com/office/drawing/2014/main" id="{F8B4D36E-2E79-5414-37B5-06092012DDE2}"/>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8119301"/>
      </p:ext>
    </p:extLst>
  </p:cSld>
  <p:clrMapOvr>
    <a:masterClrMapping/>
  </p:clrMapOvr>
  <mc:AlternateContent xmlns:mc="http://schemas.openxmlformats.org/markup-compatibility/2006" xmlns:p14="http://schemas.microsoft.com/office/powerpoint/2010/main">
    <mc:Choice Requires="p14">
      <p:transition spd="slow" p14:dur="2000" advTm="15098"/>
    </mc:Choice>
    <mc:Fallback xmlns="">
      <p:transition spd="slow" advTm="150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2c1aac4e42a_2_6"/>
          <p:cNvSpPr txBox="1">
            <a:spLocks noGrp="1"/>
          </p:cNvSpPr>
          <p:nvPr>
            <p:ph type="title"/>
          </p:nvPr>
        </p:nvSpPr>
        <p:spPr>
          <a:xfrm>
            <a:off x="1715385" y="234628"/>
            <a:ext cx="8229600" cy="1143000"/>
          </a:xfrm>
          <a:prstGeom prst="rect">
            <a:avLst/>
          </a:prstGeom>
        </p:spPr>
        <p:txBody>
          <a:bodyPr spcFirstLastPara="1" wrap="square" lIns="91425" tIns="45700" rIns="91425" bIns="45700" anchor="ctr" anchorCtr="0">
            <a:normAutofit/>
          </a:bodyPr>
          <a:lstStyle/>
          <a:p>
            <a:r>
              <a:rPr lang="en-US" dirty="0"/>
              <a:t>Technical Services Unit Timeline</a:t>
            </a:r>
            <a:endParaRPr dirty="0"/>
          </a:p>
        </p:txBody>
      </p:sp>
      <p:sp>
        <p:nvSpPr>
          <p:cNvPr id="227" name="Google Shape;227;g2c1aac4e42a_2_6"/>
          <p:cNvSpPr txBox="1">
            <a:spLocks noGrp="1"/>
          </p:cNvSpPr>
          <p:nvPr>
            <p:ph type="body" idx="1"/>
          </p:nvPr>
        </p:nvSpPr>
        <p:spPr>
          <a:xfrm>
            <a:off x="1049413" y="1540042"/>
            <a:ext cx="8229600" cy="4526100"/>
          </a:xfrm>
          <a:prstGeom prst="rect">
            <a:avLst/>
          </a:prstGeom>
        </p:spPr>
        <p:txBody>
          <a:bodyPr spcFirstLastPara="1" wrap="square" lIns="91425" tIns="45700" rIns="91425" bIns="45700" anchor="t" anchorCtr="0">
            <a:normAutofit/>
          </a:bodyPr>
          <a:lstStyle/>
          <a:p>
            <a:r>
              <a:rPr lang="en-US" b="1" dirty="0"/>
              <a:t>pre-2013</a:t>
            </a:r>
            <a:r>
              <a:rPr lang="en-US" dirty="0"/>
              <a:t>: </a:t>
            </a:r>
          </a:p>
          <a:p>
            <a:pPr lvl="1"/>
            <a:r>
              <a:rPr lang="en-US" sz="2800" dirty="0"/>
              <a:t>no program</a:t>
            </a:r>
          </a:p>
          <a:p>
            <a:pPr lvl="1"/>
            <a:r>
              <a:rPr lang="en-US" sz="2800" dirty="0"/>
              <a:t>no permanent positions</a:t>
            </a:r>
          </a:p>
          <a:p>
            <a:pPr lvl="1"/>
            <a:r>
              <a:rPr lang="en-US" sz="2800" dirty="0"/>
              <a:t>limited collections work</a:t>
            </a:r>
          </a:p>
          <a:p>
            <a:pPr marL="457200" lvl="1" indent="0">
              <a:buNone/>
            </a:pPr>
            <a:endParaRPr lang="en-US" dirty="0"/>
          </a:p>
          <a:p>
            <a:endParaRPr lang="en-US" dirty="0"/>
          </a:p>
          <a:p>
            <a:r>
              <a:rPr lang="en-US" dirty="0"/>
              <a:t>Collections described/available to researchers: 200</a:t>
            </a:r>
          </a:p>
          <a:p>
            <a:r>
              <a:rPr lang="en-US" dirty="0"/>
              <a:t>Collections in backlog: 2800(?)</a:t>
            </a:r>
          </a:p>
          <a:p>
            <a:r>
              <a:rPr lang="en-US" dirty="0"/>
              <a:t>Collections accessioned: (?)</a:t>
            </a:r>
          </a:p>
          <a:p>
            <a:pPr marL="0" indent="0">
              <a:buNone/>
            </a:pPr>
            <a:endParaRPr lang="en-US" dirty="0"/>
          </a:p>
          <a:p>
            <a:pPr marL="0" indent="0">
              <a:buNone/>
            </a:pPr>
            <a:endParaRPr lang="en-US" dirty="0"/>
          </a:p>
          <a:p>
            <a:pPr marL="0" indent="0">
              <a:buNone/>
            </a:pPr>
            <a:endParaRPr lang="en-US" dirty="0"/>
          </a:p>
        </p:txBody>
      </p:sp>
      <p:pic>
        <p:nvPicPr>
          <p:cNvPr id="4" name="Picture 3">
            <a:extLst>
              <a:ext uri="{FF2B5EF4-FFF2-40B4-BE49-F238E27FC236}">
                <a16:creationId xmlns:a16="http://schemas.microsoft.com/office/drawing/2014/main" id="{7241DA02-72ED-4E37-8C58-92C197BB10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07706" y="1263316"/>
            <a:ext cx="3823368" cy="2867526"/>
          </a:xfrm>
          <a:prstGeom prst="rect">
            <a:avLst/>
          </a:prstGeom>
        </p:spPr>
      </p:pic>
      <p:sp>
        <p:nvSpPr>
          <p:cNvPr id="5" name="TextBox 4">
            <a:extLst>
              <a:ext uri="{FF2B5EF4-FFF2-40B4-BE49-F238E27FC236}">
                <a16:creationId xmlns:a16="http://schemas.microsoft.com/office/drawing/2014/main" id="{F487CE18-414F-4297-8714-EDE61F0DA7A2}"/>
              </a:ext>
            </a:extLst>
          </p:cNvPr>
          <p:cNvSpPr txBox="1"/>
          <p:nvPr/>
        </p:nvSpPr>
        <p:spPr>
          <a:xfrm>
            <a:off x="9649327" y="4235115"/>
            <a:ext cx="206943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4443"/>
                </a:solidFill>
                <a:effectLst/>
                <a:uLnTx/>
                <a:uFillTx/>
                <a:latin typeface="Buckeye Sans"/>
                <a:ea typeface="+mn-ea"/>
                <a:cs typeface="+mn-cs"/>
              </a:rPr>
              <a:t>Collections storage (2013)</a:t>
            </a:r>
          </a:p>
        </p:txBody>
      </p:sp>
      <p:pic>
        <p:nvPicPr>
          <p:cNvPr id="22" name="Audio 21">
            <a:hlinkClick r:id="" action="ppaction://media"/>
            <a:extLst>
              <a:ext uri="{FF2B5EF4-FFF2-40B4-BE49-F238E27FC236}">
                <a16:creationId xmlns:a16="http://schemas.microsoft.com/office/drawing/2014/main" id="{810E0307-BDD2-6CDA-5420-07AB1EDB2DFA}"/>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40838"/>
    </mc:Choice>
    <mc:Fallback xmlns="">
      <p:transition spd="slow" advTm="408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2c1aac4e42a_2_6"/>
          <p:cNvSpPr txBox="1">
            <a:spLocks noGrp="1"/>
          </p:cNvSpPr>
          <p:nvPr>
            <p:ph type="title"/>
          </p:nvPr>
        </p:nvSpPr>
        <p:spPr>
          <a:xfrm>
            <a:off x="1715385" y="234628"/>
            <a:ext cx="8229600" cy="1143000"/>
          </a:xfrm>
          <a:prstGeom prst="rect">
            <a:avLst/>
          </a:prstGeom>
        </p:spPr>
        <p:txBody>
          <a:bodyPr spcFirstLastPara="1" wrap="square" lIns="91425" tIns="45700" rIns="91425" bIns="45700" anchor="ctr" anchorCtr="0">
            <a:normAutofit/>
          </a:bodyPr>
          <a:lstStyle/>
          <a:p>
            <a:r>
              <a:rPr lang="en-US" dirty="0"/>
              <a:t>Technical Services Unit Timeline</a:t>
            </a:r>
            <a:endParaRPr dirty="0"/>
          </a:p>
        </p:txBody>
      </p:sp>
      <p:sp>
        <p:nvSpPr>
          <p:cNvPr id="227" name="Google Shape;227;g2c1aac4e42a_2_6"/>
          <p:cNvSpPr txBox="1">
            <a:spLocks noGrp="1"/>
          </p:cNvSpPr>
          <p:nvPr>
            <p:ph type="body" idx="1"/>
          </p:nvPr>
        </p:nvSpPr>
        <p:spPr>
          <a:xfrm>
            <a:off x="1981200" y="1600200"/>
            <a:ext cx="8229600" cy="4526100"/>
          </a:xfrm>
          <a:prstGeom prst="rect">
            <a:avLst/>
          </a:prstGeom>
        </p:spPr>
        <p:txBody>
          <a:bodyPr spcFirstLastPara="1" wrap="square" lIns="91425" tIns="45700" rIns="91425" bIns="45700" anchor="t" anchorCtr="0">
            <a:normAutofit fontScale="85000" lnSpcReduction="20000"/>
          </a:bodyPr>
          <a:lstStyle/>
          <a:p>
            <a:r>
              <a:rPr lang="en-US" b="1" dirty="0"/>
              <a:t>2013</a:t>
            </a:r>
            <a:r>
              <a:rPr lang="en-US" dirty="0"/>
              <a:t>: Special Collections Processing Program established</a:t>
            </a:r>
          </a:p>
          <a:p>
            <a:pPr marL="0" indent="0">
              <a:buNone/>
            </a:pPr>
            <a:endParaRPr dirty="0"/>
          </a:p>
          <a:p>
            <a:pPr>
              <a:spcBef>
                <a:spcPts val="0"/>
              </a:spcBef>
            </a:pPr>
            <a:r>
              <a:rPr lang="en-US" b="1" dirty="0"/>
              <a:t>2014-2020</a:t>
            </a:r>
            <a:r>
              <a:rPr lang="en-US" dirty="0"/>
              <a:t>: Special Collections/Archival Description &amp; Access Unit</a:t>
            </a:r>
          </a:p>
          <a:p>
            <a:pPr marL="0" indent="0">
              <a:spcBef>
                <a:spcPts val="0"/>
              </a:spcBef>
              <a:buNone/>
            </a:pPr>
            <a:endParaRPr lang="en-US" dirty="0"/>
          </a:p>
          <a:p>
            <a:pPr lvl="1">
              <a:spcBef>
                <a:spcPts val="0"/>
              </a:spcBef>
            </a:pPr>
            <a:r>
              <a:rPr lang="en-US" dirty="0"/>
              <a:t>fluctuating staffing (1-11 positions (mostly contingent) + students)</a:t>
            </a:r>
          </a:p>
          <a:p>
            <a:pPr marL="457200" lvl="1" indent="0">
              <a:spcBef>
                <a:spcPts val="0"/>
              </a:spcBef>
              <a:buNone/>
            </a:pPr>
            <a:endParaRPr lang="en-US" dirty="0"/>
          </a:p>
          <a:p>
            <a:pPr lvl="1">
              <a:spcBef>
                <a:spcPts val="0"/>
              </a:spcBef>
            </a:pPr>
            <a:endParaRPr lang="en-US" dirty="0"/>
          </a:p>
          <a:p>
            <a:pPr>
              <a:lnSpc>
                <a:spcPct val="120000"/>
              </a:lnSpc>
            </a:pPr>
            <a:r>
              <a:rPr lang="en-US" dirty="0"/>
              <a:t>Collections described/available to researchers: 900 (+700)</a:t>
            </a:r>
          </a:p>
          <a:p>
            <a:pPr>
              <a:lnSpc>
                <a:spcPct val="120000"/>
              </a:lnSpc>
            </a:pPr>
            <a:r>
              <a:rPr lang="en-US" dirty="0"/>
              <a:t>Collections in pre-2013 backlog: 2100</a:t>
            </a:r>
          </a:p>
          <a:p>
            <a:pPr>
              <a:lnSpc>
                <a:spcPct val="120000"/>
              </a:lnSpc>
            </a:pPr>
            <a:r>
              <a:rPr lang="en-US" dirty="0"/>
              <a:t>Arrival rate of new acquisitions: 200-800 cubic feet/year</a:t>
            </a:r>
          </a:p>
          <a:p>
            <a:pPr lvl="1">
              <a:lnSpc>
                <a:spcPct val="120000"/>
              </a:lnSpc>
            </a:pPr>
            <a:r>
              <a:rPr lang="en-US" dirty="0"/>
              <a:t>Accessioning rate per year: 50-200 cubic feet</a:t>
            </a:r>
          </a:p>
        </p:txBody>
      </p:sp>
      <p:pic>
        <p:nvPicPr>
          <p:cNvPr id="36" name="Audio 35">
            <a:hlinkClick r:id="" action="ppaction://media"/>
            <a:extLst>
              <a:ext uri="{FF2B5EF4-FFF2-40B4-BE49-F238E27FC236}">
                <a16:creationId xmlns:a16="http://schemas.microsoft.com/office/drawing/2014/main" id="{15424337-A4B0-BC4B-3009-A82E514D33D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026231280"/>
      </p:ext>
    </p:extLst>
  </p:cSld>
  <p:clrMapOvr>
    <a:masterClrMapping/>
  </p:clrMapOvr>
  <mc:AlternateContent xmlns:mc="http://schemas.openxmlformats.org/markup-compatibility/2006" xmlns:p14="http://schemas.microsoft.com/office/powerpoint/2010/main">
    <mc:Choice Requires="p14">
      <p:transition spd="slow" p14:dur="2000" advTm="56022"/>
    </mc:Choice>
    <mc:Fallback xmlns="">
      <p:transition spd="slow" advTm="560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4"/>
          <p:cNvSpPr txBox="1">
            <a:spLocks noGrp="1"/>
          </p:cNvSpPr>
          <p:nvPr>
            <p:ph type="title"/>
          </p:nvPr>
        </p:nvSpPr>
        <p:spPr>
          <a:xfrm>
            <a:off x="1981200" y="274638"/>
            <a:ext cx="8229600" cy="1143000"/>
          </a:xfrm>
          <a:prstGeom prst="rect">
            <a:avLst/>
          </a:prstGeom>
          <a:noFill/>
          <a:ln>
            <a:noFill/>
          </a:ln>
        </p:spPr>
        <p:txBody>
          <a:bodyPr spcFirstLastPara="1" wrap="square" lIns="91425" tIns="45700" rIns="91425" bIns="45700" anchor="ctr" anchorCtr="0">
            <a:normAutofit/>
          </a:bodyPr>
          <a:lstStyle/>
          <a:p>
            <a:pPr>
              <a:buSzPct val="100000"/>
            </a:pPr>
            <a:r>
              <a:rPr lang="en-US"/>
              <a:t>Resources</a:t>
            </a:r>
            <a:endParaRPr/>
          </a:p>
        </p:txBody>
      </p:sp>
      <p:sp>
        <p:nvSpPr>
          <p:cNvPr id="108" name="Google Shape;108;p4"/>
          <p:cNvSpPr txBox="1">
            <a:spLocks noGrp="1"/>
          </p:cNvSpPr>
          <p:nvPr>
            <p:ph type="body" idx="1"/>
          </p:nvPr>
        </p:nvSpPr>
        <p:spPr>
          <a:xfrm>
            <a:off x="923925" y="1514476"/>
            <a:ext cx="10629900" cy="2763838"/>
          </a:xfrm>
          <a:prstGeom prst="rect">
            <a:avLst/>
          </a:prstGeom>
          <a:noFill/>
          <a:ln>
            <a:noFill/>
          </a:ln>
        </p:spPr>
        <p:txBody>
          <a:bodyPr spcFirstLastPara="1" wrap="square" lIns="91425" tIns="45700" rIns="91425" bIns="45700" anchor="t" anchorCtr="0">
            <a:normAutofit/>
          </a:bodyPr>
          <a:lstStyle/>
          <a:p>
            <a:pPr marL="342900">
              <a:spcBef>
                <a:spcPts val="640"/>
              </a:spcBef>
              <a:buSzPts val="3200"/>
            </a:pPr>
            <a:r>
              <a:rPr lang="en-US"/>
              <a:t>Accessioning Collective Slack Channel</a:t>
            </a:r>
          </a:p>
          <a:p>
            <a:pPr marL="342900">
              <a:spcBef>
                <a:spcPts val="640"/>
              </a:spcBef>
              <a:buSzPts val="3200"/>
            </a:pPr>
            <a:r>
              <a:rPr lang="en-US" i="1"/>
              <a:t>Archival Accessioning</a:t>
            </a:r>
            <a:r>
              <a:rPr lang="en-US"/>
              <a:t> edited by Audra Eagle Yun</a:t>
            </a:r>
          </a:p>
          <a:p>
            <a:pPr marL="342900">
              <a:spcBef>
                <a:spcPts val="640"/>
              </a:spcBef>
              <a:buSzPts val="3200"/>
            </a:pPr>
            <a:r>
              <a:rPr lang="en-US"/>
              <a:t>National Best Practices For Archival Accessioning Working Group  </a:t>
            </a:r>
            <a:r>
              <a:rPr lang="en-US">
                <a:solidFill>
                  <a:srgbClr val="0000FF"/>
                </a:solidFill>
                <a:hlinkClick r:id="rId3">
                  <a:extLst>
                    <a:ext uri="{A12FA001-AC4F-418D-AE19-62706E023703}">
                      <ahyp:hlinkClr xmlns:ahyp="http://schemas.microsoft.com/office/drawing/2018/hyperlinkcolor" val="tx"/>
                    </a:ext>
                  </a:extLst>
                </a:hlinkClick>
              </a:rPr>
              <a:t>https://accessioningbestpractices.com/</a:t>
            </a:r>
            <a:r>
              <a:rPr lang="en-US"/>
              <a:t> </a:t>
            </a:r>
          </a:p>
        </p:txBody>
      </p:sp>
      <p:pic>
        <p:nvPicPr>
          <p:cNvPr id="2" name="Picture 1" descr="Product Image">
            <a:extLst>
              <a:ext uri="{FF2B5EF4-FFF2-40B4-BE49-F238E27FC236}">
                <a16:creationId xmlns:a16="http://schemas.microsoft.com/office/drawing/2014/main" id="{242E5667-1E21-A73D-08F2-FA7F5763D988}"/>
              </a:ext>
            </a:extLst>
          </p:cNvPr>
          <p:cNvPicPr>
            <a:picLocks noChangeAspect="1"/>
          </p:cNvPicPr>
          <p:nvPr/>
        </p:nvPicPr>
        <p:blipFill>
          <a:blip r:embed="rId4"/>
          <a:stretch>
            <a:fillRect/>
          </a:stretch>
        </p:blipFill>
        <p:spPr>
          <a:xfrm>
            <a:off x="1362075" y="3948288"/>
            <a:ext cx="2047874" cy="2771423"/>
          </a:xfrm>
          <a:prstGeom prst="rect">
            <a:avLst/>
          </a:prstGeom>
        </p:spPr>
      </p:pic>
      <p:pic>
        <p:nvPicPr>
          <p:cNvPr id="3" name="Picture 2" descr="A white paper with blue text and logos&#10;&#10;Description automatically generated">
            <a:extLst>
              <a:ext uri="{FF2B5EF4-FFF2-40B4-BE49-F238E27FC236}">
                <a16:creationId xmlns:a16="http://schemas.microsoft.com/office/drawing/2014/main" id="{A5F0D5EC-010C-B285-B07F-062A892F8B1B}"/>
              </a:ext>
            </a:extLst>
          </p:cNvPr>
          <p:cNvPicPr>
            <a:picLocks noChangeAspect="1"/>
          </p:cNvPicPr>
          <p:nvPr/>
        </p:nvPicPr>
        <p:blipFill>
          <a:blip r:embed="rId5"/>
          <a:stretch>
            <a:fillRect/>
          </a:stretch>
        </p:blipFill>
        <p:spPr>
          <a:xfrm>
            <a:off x="8867775" y="3895725"/>
            <a:ext cx="2200275" cy="2857500"/>
          </a:xfrm>
          <a:prstGeom prst="rect">
            <a:avLst/>
          </a:prstGeom>
        </p:spPr>
      </p:pic>
      <p:pic>
        <p:nvPicPr>
          <p:cNvPr id="4" name="Picture 3" descr="A group of people posing for a photo&#10;&#10;Description automatically generated">
            <a:extLst>
              <a:ext uri="{FF2B5EF4-FFF2-40B4-BE49-F238E27FC236}">
                <a16:creationId xmlns:a16="http://schemas.microsoft.com/office/drawing/2014/main" id="{3E3F7D12-A9DD-35D7-B8CC-D72197299EE6}"/>
              </a:ext>
            </a:extLst>
          </p:cNvPr>
          <p:cNvPicPr>
            <a:picLocks noChangeAspect="1"/>
          </p:cNvPicPr>
          <p:nvPr/>
        </p:nvPicPr>
        <p:blipFill rotWithShape="1">
          <a:blip r:embed="rId6"/>
          <a:srcRect l="7317" r="3833" b="-366"/>
          <a:stretch/>
        </p:blipFill>
        <p:spPr>
          <a:xfrm>
            <a:off x="4924425" y="4021187"/>
            <a:ext cx="2437342" cy="2616125"/>
          </a:xfrm>
          <a:prstGeom prst="rect">
            <a:avLst/>
          </a:prstGeom>
        </p:spPr>
      </p:pic>
      <p:pic>
        <p:nvPicPr>
          <p:cNvPr id="5" name="Picture 4" descr="Blue text on a white background&#10;&#10;Description automatically generated">
            <a:extLst>
              <a:ext uri="{FF2B5EF4-FFF2-40B4-BE49-F238E27FC236}">
                <a16:creationId xmlns:a16="http://schemas.microsoft.com/office/drawing/2014/main" id="{3BFB8C96-6315-1C81-FC7B-B9B6D871FA0C}"/>
              </a:ext>
            </a:extLst>
          </p:cNvPr>
          <p:cNvPicPr>
            <a:picLocks noChangeAspect="1"/>
          </p:cNvPicPr>
          <p:nvPr/>
        </p:nvPicPr>
        <p:blipFill>
          <a:blip r:embed="rId7"/>
          <a:stretch>
            <a:fillRect/>
          </a:stretch>
        </p:blipFill>
        <p:spPr>
          <a:xfrm>
            <a:off x="4924425" y="6119172"/>
            <a:ext cx="2438400" cy="629932"/>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a:extLst>
              <a:ext uri="{FF2B5EF4-FFF2-40B4-BE49-F238E27FC236}">
                <a16:creationId xmlns:a16="http://schemas.microsoft.com/office/drawing/2014/main" id="{1F741A2D-F93B-428E-A8C3-8116B0556B40}"/>
              </a:ext>
            </a:extLst>
          </p:cNvPr>
          <p:cNvSpPr>
            <a:spLocks noGrp="1"/>
          </p:cNvSpPr>
          <p:nvPr>
            <p:ph type="title"/>
          </p:nvPr>
        </p:nvSpPr>
        <p:spPr>
          <a:xfrm>
            <a:off x="6919807" y="1795527"/>
            <a:ext cx="5441196" cy="1325563"/>
          </a:xfrm>
        </p:spPr>
        <p:txBody>
          <a:bodyPr>
            <a:normAutofit fontScale="90000"/>
          </a:bodyPr>
          <a:lstStyle/>
          <a:p>
            <a:r>
              <a:rPr lang="en-US" dirty="0"/>
              <a:t>Centering Archival Technical Services Around Accessioning</a:t>
            </a:r>
          </a:p>
        </p:txBody>
      </p:sp>
      <p:sp>
        <p:nvSpPr>
          <p:cNvPr id="5" name="Footer Placeholder">
            <a:extLst>
              <a:ext uri="{FF2B5EF4-FFF2-40B4-BE49-F238E27FC236}">
                <a16:creationId xmlns:a16="http://schemas.microsoft.com/office/drawing/2014/main" id="{7CC55D95-8D35-45E3-A901-FBE1E4FCA222}"/>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F4443"/>
              </a:solidFill>
              <a:effectLst/>
              <a:uLnTx/>
              <a:uFillTx/>
              <a:latin typeface="Buckeye Sans"/>
              <a:ea typeface="+mn-ea"/>
              <a:cs typeface="+mn-cs"/>
            </a:endParaRPr>
          </a:p>
        </p:txBody>
      </p:sp>
      <p:sp>
        <p:nvSpPr>
          <p:cNvPr id="6" name="Slide Number Placeholder">
            <a:extLst>
              <a:ext uri="{FF2B5EF4-FFF2-40B4-BE49-F238E27FC236}">
                <a16:creationId xmlns:a16="http://schemas.microsoft.com/office/drawing/2014/main" id="{319BEFB1-276D-408E-9B2E-C6C238126C7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800" b="0" i="0" u="none" strike="noStrike" kern="1200" cap="none" spc="0" normalizeH="0" baseline="0" noProof="0" smtClean="0">
                <a:ln>
                  <a:noFill/>
                </a:ln>
                <a:solidFill>
                  <a:srgbClr val="3F4443"/>
                </a:solidFill>
                <a:effectLst/>
                <a:uLnTx/>
                <a:uFillTx/>
                <a:latin typeface="Buckeye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800" b="0" i="0" u="none" strike="noStrike" kern="1200" cap="none" spc="0" normalizeH="0" baseline="0" noProof="0">
              <a:ln>
                <a:noFill/>
              </a:ln>
              <a:solidFill>
                <a:srgbClr val="3F4443"/>
              </a:solidFill>
              <a:effectLst/>
              <a:uLnTx/>
              <a:uFillTx/>
              <a:latin typeface="Buckeye Sans"/>
              <a:ea typeface="+mn-ea"/>
              <a:cs typeface="+mn-cs"/>
            </a:endParaRPr>
          </a:p>
        </p:txBody>
      </p:sp>
      <p:pic>
        <p:nvPicPr>
          <p:cNvPr id="3" name="Picture 2">
            <a:extLst>
              <a:ext uri="{FF2B5EF4-FFF2-40B4-BE49-F238E27FC236}">
                <a16:creationId xmlns:a16="http://schemas.microsoft.com/office/drawing/2014/main" id="{8AF00AC1-DA05-433C-B57B-A711500694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2763" y="970221"/>
            <a:ext cx="6046381" cy="4534786"/>
          </a:xfrm>
          <a:prstGeom prst="rect">
            <a:avLst/>
          </a:prstGeom>
        </p:spPr>
      </p:pic>
      <p:sp>
        <p:nvSpPr>
          <p:cNvPr id="9" name="TextBox 8">
            <a:extLst>
              <a:ext uri="{FF2B5EF4-FFF2-40B4-BE49-F238E27FC236}">
                <a16:creationId xmlns:a16="http://schemas.microsoft.com/office/drawing/2014/main" id="{6036ADB6-CED3-4D01-9D09-7A5EA2948730}"/>
              </a:ext>
            </a:extLst>
          </p:cNvPr>
          <p:cNvSpPr txBox="1"/>
          <p:nvPr/>
        </p:nvSpPr>
        <p:spPr>
          <a:xfrm>
            <a:off x="978195" y="5703113"/>
            <a:ext cx="57309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3F4443"/>
                </a:solidFill>
                <a:effectLst/>
                <a:uLnTx/>
                <a:uFillTx/>
                <a:latin typeface="Buckeye Sans"/>
                <a:ea typeface="+mn-ea"/>
                <a:cs typeface="+mn-cs"/>
              </a:rPr>
              <a:t>Collections work in progress (2019)</a:t>
            </a:r>
          </a:p>
        </p:txBody>
      </p:sp>
      <p:pic>
        <p:nvPicPr>
          <p:cNvPr id="48" name="Audio 47">
            <a:hlinkClick r:id="" action="ppaction://media"/>
            <a:extLst>
              <a:ext uri="{FF2B5EF4-FFF2-40B4-BE49-F238E27FC236}">
                <a16:creationId xmlns:a16="http://schemas.microsoft.com/office/drawing/2014/main" id="{3694E4FF-9C79-E06B-14D1-C261BE1C04D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085401196"/>
      </p:ext>
    </p:extLst>
  </p:cSld>
  <p:clrMapOvr>
    <a:masterClrMapping/>
  </p:clrMapOvr>
  <mc:AlternateContent xmlns:mc="http://schemas.openxmlformats.org/markup-compatibility/2006" xmlns:p14="http://schemas.microsoft.com/office/powerpoint/2010/main">
    <mc:Choice Requires="p14">
      <p:transition spd="slow" p14:dur="2000" advTm="43169"/>
    </mc:Choice>
    <mc:Fallback xmlns="">
      <p:transition spd="slow" advTm="43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8"/>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g2c1aac4e42a_2_12"/>
          <p:cNvSpPr txBox="1">
            <a:spLocks noGrp="1"/>
          </p:cNvSpPr>
          <p:nvPr>
            <p:ph type="title"/>
          </p:nvPr>
        </p:nvSpPr>
        <p:spPr>
          <a:xfrm>
            <a:off x="1981200" y="370331"/>
            <a:ext cx="8229600" cy="1143000"/>
          </a:xfrm>
          <a:prstGeom prst="rect">
            <a:avLst/>
          </a:prstGeom>
        </p:spPr>
        <p:txBody>
          <a:bodyPr spcFirstLastPara="1" wrap="square" lIns="91425" tIns="45700" rIns="91425" bIns="45700" anchor="ctr" anchorCtr="0">
            <a:normAutofit fontScale="90000"/>
          </a:bodyPr>
          <a:lstStyle/>
          <a:p>
            <a:r>
              <a:rPr lang="en-US" dirty="0"/>
              <a:t>Re-Building Accessioning: Components</a:t>
            </a:r>
            <a:endParaRPr dirty="0"/>
          </a:p>
        </p:txBody>
      </p:sp>
      <p:sp>
        <p:nvSpPr>
          <p:cNvPr id="234" name="Google Shape;234;g2c1aac4e42a_2_12"/>
          <p:cNvSpPr txBox="1">
            <a:spLocks noGrp="1"/>
          </p:cNvSpPr>
          <p:nvPr>
            <p:ph type="body" idx="1"/>
          </p:nvPr>
        </p:nvSpPr>
        <p:spPr>
          <a:xfrm>
            <a:off x="1981200" y="1600200"/>
            <a:ext cx="8229600" cy="4526100"/>
          </a:xfrm>
          <a:prstGeom prst="rect">
            <a:avLst/>
          </a:prstGeom>
        </p:spPr>
        <p:txBody>
          <a:bodyPr spcFirstLastPara="1" wrap="square" lIns="91425" tIns="45700" rIns="91425" bIns="45700" anchor="t" anchorCtr="0">
            <a:normAutofit fontScale="92500" lnSpcReduction="10000"/>
          </a:bodyPr>
          <a:lstStyle/>
          <a:p>
            <a:pPr marL="342900" marR="0" lvl="0" indent="-342900">
              <a:lnSpc>
                <a:spcPct val="107000"/>
              </a:lnSpc>
              <a:spcBef>
                <a:spcPts val="0"/>
              </a:spcBef>
              <a:spcAft>
                <a:spcPts val="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Arial" panose="020B0604020202020204" pitchFamily="34" charset="0"/>
              </a:rPr>
              <a:t>Define the scope &amp; product(s) of the accessioning workflow</a:t>
            </a:r>
          </a:p>
          <a:p>
            <a:pPr marL="0" marR="0" lvl="0" indent="0">
              <a:lnSpc>
                <a:spcPct val="107000"/>
              </a:lnSpc>
              <a:spcBef>
                <a:spcPts val="0"/>
              </a:spcBef>
              <a:spcAft>
                <a:spcPts val="0"/>
              </a:spcAft>
              <a:buNone/>
            </a:pPr>
            <a:endParaRPr lang="en-US" dirty="0">
              <a:latin typeface="Calibri" panose="020F0502020204030204" pitchFamily="34" charset="0"/>
              <a:ea typeface="Calibri" panose="020F0502020204030204" pitchFamily="34" charset="0"/>
              <a:cs typeface="Arial" panose="020B0604020202020204" pitchFamily="34" charset="0"/>
            </a:endParaRPr>
          </a:p>
          <a:p>
            <a:pPr marL="0" marR="0" lvl="0" indent="0" algn="ctr">
              <a:lnSpc>
                <a:spcPct val="107000"/>
              </a:lnSpc>
              <a:spcBef>
                <a:spcPts val="0"/>
              </a:spcBef>
              <a:spcAft>
                <a:spcPts val="0"/>
              </a:spcAft>
              <a:buNone/>
            </a:pPr>
            <a:r>
              <a:rPr lang="en-US" dirty="0">
                <a:effectLst/>
                <a:latin typeface="Calibri" panose="020F0502020204030204" pitchFamily="34" charset="0"/>
                <a:ea typeface="Calibri" panose="020F0502020204030204" pitchFamily="34" charset="0"/>
                <a:cs typeface="Arial" panose="020B0604020202020204" pitchFamily="34" charset="0"/>
              </a:rPr>
              <a:t>(+)</a:t>
            </a:r>
          </a:p>
          <a:p>
            <a:pPr marL="342900" marR="0" lvl="0" indent="-342900">
              <a:lnSpc>
                <a:spcPct val="107000"/>
              </a:lnSpc>
              <a:spcBef>
                <a:spcPts val="0"/>
              </a:spcBef>
              <a:spcAft>
                <a:spcPts val="0"/>
              </a:spcAft>
              <a:buFont typeface="Symbol" panose="05050102010706020507" pitchFamily="18" charset="2"/>
              <a:buChar char=""/>
            </a:pPr>
            <a:endParaRPr lang="en-US"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Arial" panose="020B0604020202020204" pitchFamily="34" charset="0"/>
              </a:rPr>
              <a:t>Determine the actual number of weekly hours (or, positions) needed to accession in line with collecting</a:t>
            </a:r>
          </a:p>
          <a:p>
            <a:pPr marL="0" marR="0" lvl="0" indent="0">
              <a:lnSpc>
                <a:spcPct val="107000"/>
              </a:lnSpc>
              <a:spcBef>
                <a:spcPts val="0"/>
              </a:spcBef>
              <a:spcAft>
                <a:spcPts val="0"/>
              </a:spcAft>
              <a:buNone/>
            </a:pPr>
            <a:endParaRPr lang="en-US"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ctr">
              <a:lnSpc>
                <a:spcPct val="107000"/>
              </a:lnSpc>
              <a:spcBef>
                <a:spcPts val="0"/>
              </a:spcBef>
              <a:spcAft>
                <a:spcPts val="0"/>
              </a:spcAft>
              <a:buNone/>
            </a:pPr>
            <a:r>
              <a:rPr lang="en-US" dirty="0">
                <a:effectLst/>
                <a:latin typeface="Calibri" panose="020F0502020204030204" pitchFamily="34" charset="0"/>
                <a:ea typeface="Calibri" panose="020F0502020204030204" pitchFamily="34" charset="0"/>
                <a:cs typeface="Arial" panose="020B0604020202020204" pitchFamily="34" charset="0"/>
              </a:rPr>
              <a:t>(+)</a:t>
            </a:r>
          </a:p>
          <a:p>
            <a:pPr marL="0" marR="0" lvl="0" indent="0" algn="ctr">
              <a:lnSpc>
                <a:spcPct val="107000"/>
              </a:lnSpc>
              <a:spcBef>
                <a:spcPts val="0"/>
              </a:spcBef>
              <a:spcAft>
                <a:spcPts val="0"/>
              </a:spcAft>
              <a:buNone/>
            </a:pPr>
            <a:endParaRPr lang="en-US" dirty="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Font typeface="Symbol" panose="05050102010706020507" pitchFamily="18" charset="2"/>
              <a:buChar char=""/>
            </a:pPr>
            <a:r>
              <a:rPr lang="en-US" dirty="0">
                <a:effectLst/>
                <a:latin typeface="Calibri" panose="020F0502020204030204" pitchFamily="34" charset="0"/>
                <a:ea typeface="Calibri" panose="020F0502020204030204" pitchFamily="34" charset="0"/>
                <a:cs typeface="Arial" panose="020B0604020202020204" pitchFamily="34" charset="0"/>
              </a:rPr>
              <a:t>Establish/employ prioritization processes</a:t>
            </a:r>
          </a:p>
          <a:p>
            <a:pPr marL="342900" marR="0" lvl="0" indent="-342900">
              <a:lnSpc>
                <a:spcPct val="107000"/>
              </a:lnSpc>
              <a:spcBef>
                <a:spcPts val="0"/>
              </a:spcBef>
              <a:spcAft>
                <a:spcPts val="800"/>
              </a:spcAft>
              <a:buFont typeface="Symbol" panose="05050102010706020507" pitchFamily="18" charset="2"/>
              <a:buChar char=""/>
            </a:pPr>
            <a:endParaRPr lang="en-US" sz="1800" dirty="0">
              <a:latin typeface="Calibri" panose="020F0502020204030204" pitchFamily="34" charset="0"/>
              <a:ea typeface="Calibri" panose="020F0502020204030204" pitchFamily="34" charset="0"/>
              <a:cs typeface="Arial" panose="020B0604020202020204" pitchFamily="34" charset="0"/>
            </a:endParaRPr>
          </a:p>
          <a:p>
            <a:pPr marL="0" marR="0" lvl="0" indent="0" algn="ctr">
              <a:lnSpc>
                <a:spcPct val="107000"/>
              </a:lnSpc>
              <a:spcBef>
                <a:spcPts val="0"/>
              </a:spcBef>
              <a:spcAft>
                <a:spcPts val="800"/>
              </a:spcAft>
              <a:buNone/>
            </a:pPr>
            <a:endParaRPr lang="en-US" sz="1800" dirty="0">
              <a:effectLst/>
              <a:latin typeface="Calibri" panose="020F0502020204030204" pitchFamily="34" charset="0"/>
              <a:ea typeface="Calibri" panose="020F0502020204030204" pitchFamily="34" charset="0"/>
              <a:cs typeface="Arial" panose="020B0604020202020204" pitchFamily="34" charset="0"/>
            </a:endParaRPr>
          </a:p>
          <a:p>
            <a:pPr indent="0">
              <a:buNone/>
            </a:pPr>
            <a:endParaRPr dirty="0"/>
          </a:p>
          <a:p>
            <a:pPr indent="0">
              <a:buNone/>
            </a:pPr>
            <a:endParaRPr lang="en-US" dirty="0"/>
          </a:p>
          <a:p>
            <a:pPr indent="0">
              <a:buNone/>
            </a:pPr>
            <a:endParaRPr lang="en-US" dirty="0"/>
          </a:p>
          <a:p>
            <a:pPr indent="0">
              <a:buNone/>
            </a:pPr>
            <a:endParaRPr lang="en-US" dirty="0"/>
          </a:p>
          <a:p>
            <a:pPr indent="0">
              <a:buNone/>
            </a:pPr>
            <a:endParaRPr dirty="0"/>
          </a:p>
        </p:txBody>
      </p:sp>
      <p:pic>
        <p:nvPicPr>
          <p:cNvPr id="22" name="Audio 21">
            <a:hlinkClick r:id="" action="ppaction://media"/>
            <a:extLst>
              <a:ext uri="{FF2B5EF4-FFF2-40B4-BE49-F238E27FC236}">
                <a16:creationId xmlns:a16="http://schemas.microsoft.com/office/drawing/2014/main" id="{373CAAF3-6E48-3A5B-D13D-CE4165CFC32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84917465"/>
      </p:ext>
    </p:extLst>
  </p:cSld>
  <p:clrMapOvr>
    <a:masterClrMapping/>
  </p:clrMapOvr>
  <mc:AlternateContent xmlns:mc="http://schemas.openxmlformats.org/markup-compatibility/2006" xmlns:p14="http://schemas.microsoft.com/office/powerpoint/2010/main">
    <mc:Choice Requires="p14">
      <p:transition spd="slow" p14:dur="2000" advTm="25884"/>
    </mc:Choice>
    <mc:Fallback xmlns="">
      <p:transition spd="slow" advTm="25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g2c1aac4e42a_2_12"/>
          <p:cNvSpPr txBox="1">
            <a:spLocks noGrp="1"/>
          </p:cNvSpPr>
          <p:nvPr>
            <p:ph type="title"/>
          </p:nvPr>
        </p:nvSpPr>
        <p:spPr>
          <a:xfrm>
            <a:off x="1981200" y="457200"/>
            <a:ext cx="8229600" cy="1143000"/>
          </a:xfrm>
          <a:prstGeom prst="rect">
            <a:avLst/>
          </a:prstGeom>
        </p:spPr>
        <p:txBody>
          <a:bodyPr spcFirstLastPara="1" wrap="square" lIns="91425" tIns="45700" rIns="91425" bIns="45700" anchor="ctr" anchorCtr="0">
            <a:normAutofit/>
          </a:bodyPr>
          <a:lstStyle/>
          <a:p>
            <a:pPr>
              <a:spcBef>
                <a:spcPts val="0"/>
              </a:spcBef>
            </a:pPr>
            <a:r>
              <a:rPr lang="en-US" dirty="0"/>
              <a:t>What Gets Done During Intake?</a:t>
            </a:r>
          </a:p>
        </p:txBody>
      </p:sp>
      <p:sp>
        <p:nvSpPr>
          <p:cNvPr id="234" name="Google Shape;234;g2c1aac4e42a_2_12"/>
          <p:cNvSpPr txBox="1">
            <a:spLocks noGrp="1"/>
          </p:cNvSpPr>
          <p:nvPr>
            <p:ph type="body" idx="1"/>
          </p:nvPr>
        </p:nvSpPr>
        <p:spPr>
          <a:xfrm>
            <a:off x="1981200" y="1600200"/>
            <a:ext cx="8374912" cy="4526100"/>
          </a:xfrm>
          <a:prstGeom prst="rect">
            <a:avLst/>
          </a:prstGeom>
        </p:spPr>
        <p:txBody>
          <a:bodyPr spcFirstLastPara="1" wrap="square" lIns="91425" tIns="45700" rIns="91425" bIns="45700" anchor="t" anchorCtr="0">
            <a:normAutofit fontScale="92500" lnSpcReduction="10000"/>
          </a:bodyPr>
          <a:lstStyle/>
          <a:p>
            <a:pPr marL="457200" lvl="1" indent="0">
              <a:spcBef>
                <a:spcPts val="0"/>
              </a:spcBef>
              <a:buNone/>
            </a:pPr>
            <a:endParaRPr lang="en-US" sz="3200" dirty="0"/>
          </a:p>
          <a:p>
            <a:pPr lvl="1">
              <a:lnSpc>
                <a:spcPct val="150000"/>
              </a:lnSpc>
              <a:spcBef>
                <a:spcPts val="0"/>
              </a:spcBef>
            </a:pPr>
            <a:r>
              <a:rPr lang="en-US" sz="3200" dirty="0"/>
              <a:t>Deed of gift</a:t>
            </a:r>
          </a:p>
          <a:p>
            <a:pPr lvl="1">
              <a:lnSpc>
                <a:spcPct val="150000"/>
              </a:lnSpc>
              <a:spcBef>
                <a:spcPts val="0"/>
              </a:spcBef>
            </a:pPr>
            <a:r>
              <a:rPr lang="en-US" sz="3200" dirty="0"/>
              <a:t>Shipping/transportation coordination</a:t>
            </a:r>
          </a:p>
          <a:p>
            <a:pPr lvl="1">
              <a:lnSpc>
                <a:spcPct val="150000"/>
              </a:lnSpc>
              <a:spcBef>
                <a:spcPts val="0"/>
              </a:spcBef>
            </a:pPr>
            <a:r>
              <a:rPr lang="en-US" sz="3200" dirty="0"/>
              <a:t>Receipt/inspection (including triage treatments)</a:t>
            </a:r>
          </a:p>
          <a:p>
            <a:pPr lvl="1">
              <a:lnSpc>
                <a:spcPct val="150000"/>
              </a:lnSpc>
              <a:spcBef>
                <a:spcPts val="0"/>
              </a:spcBef>
            </a:pPr>
            <a:r>
              <a:rPr lang="en-US" sz="3200" dirty="0"/>
              <a:t>Stabilization &amp; re-housing (as needed)</a:t>
            </a:r>
          </a:p>
          <a:p>
            <a:pPr lvl="1">
              <a:lnSpc>
                <a:spcPct val="150000"/>
              </a:lnSpc>
              <a:spcBef>
                <a:spcPts val="0"/>
              </a:spcBef>
            </a:pPr>
            <a:r>
              <a:rPr lang="en-US" sz="3200" dirty="0"/>
              <a:t>Curatorial review &amp; prioritization/sequencing</a:t>
            </a:r>
          </a:p>
          <a:p>
            <a:pPr lvl="1">
              <a:lnSpc>
                <a:spcPct val="150000"/>
              </a:lnSpc>
              <a:spcBef>
                <a:spcPts val="0"/>
              </a:spcBef>
            </a:pPr>
            <a:r>
              <a:rPr lang="en-US" sz="3200" dirty="0"/>
              <a:t>Administrative control established </a:t>
            </a:r>
          </a:p>
          <a:p>
            <a:pPr marL="914400" lvl="2" indent="0">
              <a:spcBef>
                <a:spcPts val="0"/>
              </a:spcBef>
              <a:buNone/>
            </a:pPr>
            <a:endParaRPr lang="en-US" dirty="0"/>
          </a:p>
          <a:p>
            <a:pPr marL="0" indent="0">
              <a:spcBef>
                <a:spcPts val="0"/>
              </a:spcBef>
              <a:buNone/>
            </a:pPr>
            <a:endParaRPr dirty="0"/>
          </a:p>
          <a:p>
            <a:pPr indent="0">
              <a:buNone/>
            </a:pPr>
            <a:endParaRPr dirty="0"/>
          </a:p>
          <a:p>
            <a:pPr indent="0">
              <a:buNone/>
            </a:pPr>
            <a:endParaRPr lang="en-US" dirty="0"/>
          </a:p>
          <a:p>
            <a:pPr indent="0">
              <a:buNone/>
            </a:pPr>
            <a:endParaRPr lang="en-US" dirty="0"/>
          </a:p>
          <a:p>
            <a:pPr indent="0">
              <a:buNone/>
            </a:pPr>
            <a:endParaRPr lang="en-US" dirty="0"/>
          </a:p>
          <a:p>
            <a:pPr indent="0">
              <a:buNone/>
            </a:pPr>
            <a:endParaRPr dirty="0"/>
          </a:p>
        </p:txBody>
      </p:sp>
      <p:pic>
        <p:nvPicPr>
          <p:cNvPr id="37" name="Audio 36">
            <a:hlinkClick r:id="" action="ppaction://media"/>
            <a:extLst>
              <a:ext uri="{FF2B5EF4-FFF2-40B4-BE49-F238E27FC236}">
                <a16:creationId xmlns:a16="http://schemas.microsoft.com/office/drawing/2014/main" id="{2607A11F-DE4E-76D9-B314-962AFFA10CD4}"/>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39216715"/>
      </p:ext>
    </p:extLst>
  </p:cSld>
  <p:clrMapOvr>
    <a:masterClrMapping/>
  </p:clrMapOvr>
  <mc:AlternateContent xmlns:mc="http://schemas.openxmlformats.org/markup-compatibility/2006" xmlns:p14="http://schemas.microsoft.com/office/powerpoint/2010/main">
    <mc:Choice Requires="p14">
      <p:transition spd="slow" p14:dur="2000" advTm="54369"/>
    </mc:Choice>
    <mc:Fallback xmlns="">
      <p:transition spd="slow" advTm="54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g2c1aac4e42a_2_12"/>
          <p:cNvSpPr txBox="1">
            <a:spLocks noGrp="1"/>
          </p:cNvSpPr>
          <p:nvPr>
            <p:ph type="title"/>
          </p:nvPr>
        </p:nvSpPr>
        <p:spPr>
          <a:xfrm>
            <a:off x="1981200" y="457200"/>
            <a:ext cx="8229600" cy="1143000"/>
          </a:xfrm>
          <a:prstGeom prst="rect">
            <a:avLst/>
          </a:prstGeom>
        </p:spPr>
        <p:txBody>
          <a:bodyPr spcFirstLastPara="1" wrap="square" lIns="91425" tIns="45700" rIns="91425" bIns="45700" anchor="ctr" anchorCtr="0">
            <a:normAutofit fontScale="90000"/>
          </a:bodyPr>
          <a:lstStyle/>
          <a:p>
            <a:pPr>
              <a:spcBef>
                <a:spcPts val="0"/>
              </a:spcBef>
            </a:pPr>
            <a:r>
              <a:rPr lang="en-US" dirty="0"/>
              <a:t>What Gets Done During Accessioning?</a:t>
            </a:r>
          </a:p>
        </p:txBody>
      </p:sp>
      <p:sp>
        <p:nvSpPr>
          <p:cNvPr id="234" name="Google Shape;234;g2c1aac4e42a_2_12"/>
          <p:cNvSpPr txBox="1">
            <a:spLocks noGrp="1"/>
          </p:cNvSpPr>
          <p:nvPr>
            <p:ph type="body" idx="1"/>
          </p:nvPr>
        </p:nvSpPr>
        <p:spPr>
          <a:xfrm>
            <a:off x="1981199" y="1600200"/>
            <a:ext cx="9523229" cy="4526100"/>
          </a:xfrm>
          <a:prstGeom prst="rect">
            <a:avLst/>
          </a:prstGeom>
        </p:spPr>
        <p:txBody>
          <a:bodyPr spcFirstLastPara="1" wrap="square" lIns="91425" tIns="45700" rIns="91425" bIns="45700" anchor="t" anchorCtr="0">
            <a:normAutofit fontScale="70000" lnSpcReduction="20000"/>
          </a:bodyPr>
          <a:lstStyle/>
          <a:p>
            <a:pPr marL="914400" lvl="2" indent="0">
              <a:spcBef>
                <a:spcPts val="0"/>
              </a:spcBef>
              <a:buNone/>
            </a:pPr>
            <a:endParaRPr lang="en-US" dirty="0"/>
          </a:p>
          <a:p>
            <a:pPr lvl="1">
              <a:lnSpc>
                <a:spcPct val="150000"/>
              </a:lnSpc>
              <a:spcBef>
                <a:spcPts val="0"/>
              </a:spcBef>
            </a:pPr>
            <a:r>
              <a:rPr lang="en-US" sz="3500" dirty="0"/>
              <a:t>Accession record completed</a:t>
            </a:r>
          </a:p>
          <a:p>
            <a:pPr marL="457200" lvl="1" indent="0">
              <a:lnSpc>
                <a:spcPct val="150000"/>
              </a:lnSpc>
              <a:spcBef>
                <a:spcPts val="0"/>
              </a:spcBef>
              <a:buNone/>
            </a:pPr>
            <a:endParaRPr lang="en-US" sz="3500" dirty="0"/>
          </a:p>
          <a:p>
            <a:pPr lvl="1">
              <a:lnSpc>
                <a:spcPct val="150000"/>
              </a:lnSpc>
              <a:spcBef>
                <a:spcPts val="0"/>
              </a:spcBef>
            </a:pPr>
            <a:r>
              <a:rPr lang="en-US" sz="3500" u="sng" dirty="0"/>
              <a:t>Fully processed at time of accession</a:t>
            </a:r>
            <a:r>
              <a:rPr lang="en-US" sz="3500" dirty="0"/>
              <a:t> if:</a:t>
            </a:r>
          </a:p>
          <a:p>
            <a:pPr lvl="2">
              <a:lnSpc>
                <a:spcPct val="150000"/>
              </a:lnSpc>
              <a:spcBef>
                <a:spcPts val="0"/>
              </a:spcBef>
            </a:pPr>
            <a:r>
              <a:rPr lang="en-US" sz="3300" dirty="0"/>
              <a:t>Prioritized during intake	(and/or)</a:t>
            </a:r>
          </a:p>
          <a:p>
            <a:pPr lvl="2">
              <a:lnSpc>
                <a:spcPct val="150000"/>
              </a:lnSpc>
              <a:spcBef>
                <a:spcPts val="0"/>
              </a:spcBef>
            </a:pPr>
            <a:r>
              <a:rPr lang="en-US" sz="3300" dirty="0"/>
              <a:t>Less than 5 cubic feet of materials</a:t>
            </a:r>
          </a:p>
          <a:p>
            <a:pPr marL="914400" lvl="2" indent="0">
              <a:lnSpc>
                <a:spcPct val="150000"/>
              </a:lnSpc>
              <a:spcBef>
                <a:spcPts val="0"/>
              </a:spcBef>
              <a:buNone/>
            </a:pPr>
            <a:endParaRPr lang="en-US" sz="3300" dirty="0"/>
          </a:p>
          <a:p>
            <a:pPr lvl="1">
              <a:lnSpc>
                <a:spcPct val="150000"/>
              </a:lnSpc>
              <a:spcBef>
                <a:spcPts val="0"/>
              </a:spcBef>
            </a:pPr>
            <a:r>
              <a:rPr lang="en-US" sz="3500" u="sng" dirty="0"/>
              <a:t>Description for access during accessioning</a:t>
            </a:r>
            <a:r>
              <a:rPr lang="en-US" sz="3500" dirty="0"/>
              <a:t> in all other cases</a:t>
            </a:r>
          </a:p>
          <a:p>
            <a:pPr lvl="2">
              <a:lnSpc>
                <a:spcPct val="150000"/>
              </a:lnSpc>
              <a:spcBef>
                <a:spcPts val="0"/>
              </a:spcBef>
            </a:pPr>
            <a:r>
              <a:rPr lang="en-US" sz="3300" dirty="0"/>
              <a:t>Published + open for use</a:t>
            </a:r>
          </a:p>
          <a:p>
            <a:pPr lvl="2">
              <a:lnSpc>
                <a:spcPct val="150000"/>
              </a:lnSpc>
              <a:spcBef>
                <a:spcPts val="0"/>
              </a:spcBef>
            </a:pPr>
            <a:r>
              <a:rPr lang="en-US" sz="3300" dirty="0"/>
              <a:t>Will not be processed (unless requested + demonstrated need)</a:t>
            </a:r>
          </a:p>
          <a:p>
            <a:pPr>
              <a:spcBef>
                <a:spcPts val="0"/>
              </a:spcBef>
            </a:pPr>
            <a:endParaRPr dirty="0"/>
          </a:p>
          <a:p>
            <a:pPr indent="0">
              <a:buNone/>
            </a:pPr>
            <a:endParaRPr dirty="0"/>
          </a:p>
          <a:p>
            <a:pPr indent="0">
              <a:buNone/>
            </a:pPr>
            <a:endParaRPr lang="en-US" dirty="0"/>
          </a:p>
          <a:p>
            <a:pPr indent="0">
              <a:buNone/>
            </a:pPr>
            <a:endParaRPr lang="en-US" dirty="0"/>
          </a:p>
          <a:p>
            <a:pPr indent="0">
              <a:buNone/>
            </a:pPr>
            <a:endParaRPr lang="en-US" dirty="0"/>
          </a:p>
          <a:p>
            <a:pPr indent="0">
              <a:buNone/>
            </a:pPr>
            <a:endParaRPr dirty="0"/>
          </a:p>
        </p:txBody>
      </p:sp>
      <p:pic>
        <p:nvPicPr>
          <p:cNvPr id="37" name="Audio 36">
            <a:hlinkClick r:id="" action="ppaction://media"/>
            <a:extLst>
              <a:ext uri="{FF2B5EF4-FFF2-40B4-BE49-F238E27FC236}">
                <a16:creationId xmlns:a16="http://schemas.microsoft.com/office/drawing/2014/main" id="{AA0C64EB-557F-9325-7A41-AFEC394046B7}"/>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68629"/>
    </mc:Choice>
    <mc:Fallback xmlns="">
      <p:transition spd="slow" advTm="68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g2c1aac4e42a_2_6"/>
          <p:cNvSpPr txBox="1">
            <a:spLocks noGrp="1"/>
          </p:cNvSpPr>
          <p:nvPr>
            <p:ph type="title"/>
          </p:nvPr>
        </p:nvSpPr>
        <p:spPr>
          <a:xfrm>
            <a:off x="1715385" y="234628"/>
            <a:ext cx="8229600" cy="1143000"/>
          </a:xfrm>
          <a:prstGeom prst="rect">
            <a:avLst/>
          </a:prstGeom>
        </p:spPr>
        <p:txBody>
          <a:bodyPr spcFirstLastPara="1" wrap="square" lIns="91425" tIns="45700" rIns="91425" bIns="45700" anchor="ctr" anchorCtr="0">
            <a:normAutofit/>
          </a:bodyPr>
          <a:lstStyle/>
          <a:p>
            <a:r>
              <a:rPr lang="en-US" dirty="0"/>
              <a:t>Technical Services Timeline</a:t>
            </a:r>
            <a:endParaRPr dirty="0"/>
          </a:p>
        </p:txBody>
      </p:sp>
      <p:sp>
        <p:nvSpPr>
          <p:cNvPr id="227" name="Google Shape;227;g2c1aac4e42a_2_6"/>
          <p:cNvSpPr txBox="1">
            <a:spLocks noGrp="1"/>
          </p:cNvSpPr>
          <p:nvPr>
            <p:ph type="body" idx="1"/>
          </p:nvPr>
        </p:nvSpPr>
        <p:spPr>
          <a:xfrm>
            <a:off x="1119963" y="1461977"/>
            <a:ext cx="8229600" cy="4526100"/>
          </a:xfrm>
          <a:prstGeom prst="rect">
            <a:avLst/>
          </a:prstGeom>
        </p:spPr>
        <p:txBody>
          <a:bodyPr spcFirstLastPara="1" wrap="square" lIns="91425" tIns="45700" rIns="91425" bIns="45700" anchor="t" anchorCtr="0">
            <a:normAutofit/>
          </a:bodyPr>
          <a:lstStyle/>
          <a:p>
            <a:pPr>
              <a:spcBef>
                <a:spcPts val="0"/>
              </a:spcBef>
            </a:pPr>
            <a:r>
              <a:rPr lang="en-US" b="1" dirty="0"/>
              <a:t>2021-current</a:t>
            </a:r>
            <a:r>
              <a:rPr lang="en-US" dirty="0"/>
              <a:t>: Archival Technical Services Unit</a:t>
            </a:r>
          </a:p>
          <a:p>
            <a:pPr marL="457200" lvl="1" indent="0">
              <a:spcBef>
                <a:spcPts val="0"/>
              </a:spcBef>
              <a:buNone/>
            </a:pPr>
            <a:endParaRPr lang="en-US" dirty="0"/>
          </a:p>
          <a:p>
            <a:pPr lvl="1">
              <a:spcBef>
                <a:spcPts val="0"/>
              </a:spcBef>
            </a:pPr>
            <a:r>
              <a:rPr lang="en-US" sz="2800" dirty="0"/>
              <a:t>8 permanent staff (+ students)</a:t>
            </a:r>
          </a:p>
          <a:p>
            <a:pPr marL="457200" lvl="1" indent="0">
              <a:spcBef>
                <a:spcPts val="0"/>
              </a:spcBef>
              <a:buNone/>
            </a:pPr>
            <a:endParaRPr lang="en-US" sz="2800" dirty="0"/>
          </a:p>
          <a:p>
            <a:pPr lvl="1">
              <a:spcBef>
                <a:spcPts val="0"/>
              </a:spcBef>
            </a:pPr>
            <a:r>
              <a:rPr lang="en-US" sz="2800" dirty="0"/>
              <a:t>2 programs:</a:t>
            </a:r>
          </a:p>
          <a:p>
            <a:pPr marL="457200" lvl="1" indent="0">
              <a:spcBef>
                <a:spcPts val="0"/>
              </a:spcBef>
              <a:buNone/>
            </a:pPr>
            <a:endParaRPr lang="en-US" dirty="0"/>
          </a:p>
          <a:p>
            <a:pPr lvl="2">
              <a:spcBef>
                <a:spcPts val="0"/>
              </a:spcBef>
            </a:pPr>
            <a:r>
              <a:rPr lang="en-US" sz="2400" dirty="0"/>
              <a:t>Intake &amp; Accessioning</a:t>
            </a:r>
          </a:p>
          <a:p>
            <a:pPr lvl="3">
              <a:spcBef>
                <a:spcPts val="0"/>
              </a:spcBef>
            </a:pPr>
            <a:r>
              <a:rPr lang="en-US" sz="2400" dirty="0"/>
              <a:t>4 positions</a:t>
            </a:r>
          </a:p>
          <a:p>
            <a:pPr marL="1371600" lvl="3" indent="0">
              <a:spcBef>
                <a:spcPts val="0"/>
              </a:spcBef>
              <a:buNone/>
            </a:pPr>
            <a:endParaRPr lang="en-US" sz="2400" dirty="0"/>
          </a:p>
          <a:p>
            <a:pPr lvl="2">
              <a:spcBef>
                <a:spcPts val="0"/>
              </a:spcBef>
            </a:pPr>
            <a:r>
              <a:rPr lang="en-US" sz="2400" dirty="0"/>
              <a:t>Collections Management</a:t>
            </a:r>
          </a:p>
          <a:p>
            <a:pPr lvl="3">
              <a:spcBef>
                <a:spcPts val="0"/>
              </a:spcBef>
            </a:pPr>
            <a:r>
              <a:rPr lang="en-US" sz="2400" dirty="0"/>
              <a:t>3 positions</a:t>
            </a:r>
          </a:p>
          <a:p>
            <a:pPr lvl="3">
              <a:spcBef>
                <a:spcPts val="0"/>
              </a:spcBef>
            </a:pPr>
            <a:endParaRPr lang="en-US" dirty="0"/>
          </a:p>
          <a:p>
            <a:pPr marL="457200" lvl="1" indent="0">
              <a:spcBef>
                <a:spcPts val="0"/>
              </a:spcBef>
              <a:buNone/>
            </a:pPr>
            <a:endParaRPr lang="en-US" dirty="0"/>
          </a:p>
          <a:p>
            <a:pPr lvl="1">
              <a:spcBef>
                <a:spcPts val="0"/>
              </a:spcBef>
            </a:pPr>
            <a:endParaRPr lang="en-US" dirty="0"/>
          </a:p>
          <a:p>
            <a:pPr marL="914400" lvl="2" indent="0">
              <a:spcBef>
                <a:spcPts val="0"/>
              </a:spcBef>
              <a:buNone/>
            </a:pPr>
            <a:endParaRPr lang="en-US" dirty="0"/>
          </a:p>
          <a:p>
            <a:pPr marL="457200" lvl="1" indent="0">
              <a:spcBef>
                <a:spcPts val="0"/>
              </a:spcBef>
              <a:buNone/>
            </a:pPr>
            <a:endParaRPr lang="en-US" dirty="0"/>
          </a:p>
        </p:txBody>
      </p:sp>
      <p:pic>
        <p:nvPicPr>
          <p:cNvPr id="3" name="Picture 2">
            <a:extLst>
              <a:ext uri="{FF2B5EF4-FFF2-40B4-BE49-F238E27FC236}">
                <a16:creationId xmlns:a16="http://schemas.microsoft.com/office/drawing/2014/main" id="{A0979D58-3FB2-40A0-85EC-1F56E76F035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1674" y="2151857"/>
            <a:ext cx="4865465" cy="3244166"/>
          </a:xfrm>
          <a:prstGeom prst="rect">
            <a:avLst/>
          </a:prstGeom>
        </p:spPr>
      </p:pic>
      <p:sp>
        <p:nvSpPr>
          <p:cNvPr id="5" name="TextBox 4">
            <a:extLst>
              <a:ext uri="{FF2B5EF4-FFF2-40B4-BE49-F238E27FC236}">
                <a16:creationId xmlns:a16="http://schemas.microsoft.com/office/drawing/2014/main" id="{CA68A36E-D580-48BC-B5F1-17DD4C0154D0}"/>
              </a:ext>
            </a:extLst>
          </p:cNvPr>
          <p:cNvSpPr txBox="1"/>
          <p:nvPr/>
        </p:nvSpPr>
        <p:spPr>
          <a:xfrm>
            <a:off x="6294475" y="5480372"/>
            <a:ext cx="532266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dirty="0">
                <a:ln>
                  <a:noFill/>
                </a:ln>
                <a:solidFill>
                  <a:srgbClr val="3F4443"/>
                </a:solidFill>
                <a:effectLst/>
                <a:uLnTx/>
                <a:uFillTx/>
                <a:latin typeface="Buckeye Sans"/>
                <a:ea typeface="+mn-ea"/>
                <a:cs typeface="+mn-cs"/>
              </a:rPr>
              <a:t>Thompson Library, as viewed from the Special Collections reading room</a:t>
            </a:r>
          </a:p>
        </p:txBody>
      </p:sp>
      <p:pic>
        <p:nvPicPr>
          <p:cNvPr id="37" name="Audio 36">
            <a:hlinkClick r:id="" action="ppaction://media"/>
            <a:extLst>
              <a:ext uri="{FF2B5EF4-FFF2-40B4-BE49-F238E27FC236}">
                <a16:creationId xmlns:a16="http://schemas.microsoft.com/office/drawing/2014/main" id="{581B7302-5910-6BE4-1453-B4C4BA64179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248994939"/>
      </p:ext>
    </p:extLst>
  </p:cSld>
  <p:clrMapOvr>
    <a:masterClrMapping/>
  </p:clrMapOvr>
  <mc:AlternateContent xmlns:mc="http://schemas.openxmlformats.org/markup-compatibility/2006" xmlns:p14="http://schemas.microsoft.com/office/powerpoint/2010/main">
    <mc:Choice Requires="p14">
      <p:transition spd="slow" p14:dur="2000" advTm="41320"/>
    </mc:Choice>
    <mc:Fallback xmlns="">
      <p:transition spd="slow" advTm="413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295338-1114-434E-BBC9-A5EACD436074}"/>
              </a:ext>
            </a:extLst>
          </p:cNvPr>
          <p:cNvSpPr>
            <a:spLocks noGrp="1"/>
          </p:cNvSpPr>
          <p:nvPr>
            <p:ph type="title"/>
          </p:nvPr>
        </p:nvSpPr>
        <p:spPr>
          <a:xfrm>
            <a:off x="1577427" y="349475"/>
            <a:ext cx="9969011" cy="838854"/>
          </a:xfrm>
        </p:spPr>
        <p:txBody>
          <a:bodyPr>
            <a:normAutofit fontScale="90000"/>
          </a:bodyPr>
          <a:lstStyle/>
          <a:p>
            <a:r>
              <a:rPr lang="en-US" dirty="0"/>
              <a:t>Archival Technical Services organizational structure</a:t>
            </a:r>
          </a:p>
        </p:txBody>
      </p:sp>
      <p:sp>
        <p:nvSpPr>
          <p:cNvPr id="4" name="Footer Placeholder 3">
            <a:extLst>
              <a:ext uri="{FF2B5EF4-FFF2-40B4-BE49-F238E27FC236}">
                <a16:creationId xmlns:a16="http://schemas.microsoft.com/office/drawing/2014/main" id="{6E421F10-716C-4AF7-867B-9E64CD64355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F4443"/>
              </a:solidFill>
              <a:effectLst/>
              <a:uLnTx/>
              <a:uFillTx/>
              <a:latin typeface="Buckeye Sans"/>
              <a:ea typeface="+mn-ea"/>
              <a:cs typeface="+mn-cs"/>
            </a:endParaRPr>
          </a:p>
        </p:txBody>
      </p:sp>
      <p:sp>
        <p:nvSpPr>
          <p:cNvPr id="5" name="Slide Number Placeholder 4">
            <a:extLst>
              <a:ext uri="{FF2B5EF4-FFF2-40B4-BE49-F238E27FC236}">
                <a16:creationId xmlns:a16="http://schemas.microsoft.com/office/drawing/2014/main" id="{71D8B4B3-C814-48E4-B702-3E7111FAC1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800" b="0" i="0" u="none" strike="noStrike" kern="1200" cap="none" spc="0" normalizeH="0" baseline="0" noProof="0" smtClean="0">
                <a:ln>
                  <a:noFill/>
                </a:ln>
                <a:solidFill>
                  <a:srgbClr val="3F4443"/>
                </a:solidFill>
                <a:effectLst/>
                <a:uLnTx/>
                <a:uFillTx/>
                <a:latin typeface="Buckeye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800" b="0" i="0" u="none" strike="noStrike" kern="1200" cap="none" spc="0" normalizeH="0" baseline="0" noProof="0">
              <a:ln>
                <a:noFill/>
              </a:ln>
              <a:solidFill>
                <a:srgbClr val="3F4443"/>
              </a:solidFill>
              <a:effectLst/>
              <a:uLnTx/>
              <a:uFillTx/>
              <a:latin typeface="Buckeye Sans"/>
              <a:ea typeface="+mn-ea"/>
              <a:cs typeface="+mn-cs"/>
            </a:endParaRPr>
          </a:p>
        </p:txBody>
      </p:sp>
      <p:graphicFrame>
        <p:nvGraphicFramePr>
          <p:cNvPr id="6" name="Content Placeholder 5">
            <a:extLst>
              <a:ext uri="{FF2B5EF4-FFF2-40B4-BE49-F238E27FC236}">
                <a16:creationId xmlns:a16="http://schemas.microsoft.com/office/drawing/2014/main" id="{FE71FC58-FFC8-4288-B969-581C8F90022F}"/>
              </a:ext>
            </a:extLst>
          </p:cNvPr>
          <p:cNvGraphicFramePr>
            <a:graphicFrameLocks noGrp="1"/>
          </p:cNvGraphicFramePr>
          <p:nvPr>
            <p:ph idx="1"/>
          </p:nvPr>
        </p:nvGraphicFramePr>
        <p:xfrm>
          <a:off x="123825" y="1100464"/>
          <a:ext cx="12068175" cy="486438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7" name="TextBox 6">
            <a:extLst>
              <a:ext uri="{FF2B5EF4-FFF2-40B4-BE49-F238E27FC236}">
                <a16:creationId xmlns:a16="http://schemas.microsoft.com/office/drawing/2014/main" id="{AE8FDCB5-104E-497D-9C04-9605FBCAE987}"/>
              </a:ext>
            </a:extLst>
          </p:cNvPr>
          <p:cNvSpPr txBox="1"/>
          <p:nvPr/>
        </p:nvSpPr>
        <p:spPr>
          <a:xfrm>
            <a:off x="614363" y="5457825"/>
            <a:ext cx="248602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F4443"/>
                </a:solidFill>
                <a:effectLst/>
                <a:uLnTx/>
                <a:uFillTx/>
                <a:latin typeface="Buckeye Sans"/>
                <a:ea typeface="+mn-ea"/>
                <a:cs typeface="+mn-cs"/>
              </a:rPr>
              <a:t>* Vacant position</a:t>
            </a:r>
          </a:p>
        </p:txBody>
      </p:sp>
      <p:sp>
        <p:nvSpPr>
          <p:cNvPr id="3" name="Rectangle: Rounded Corners 2">
            <a:extLst>
              <a:ext uri="{FF2B5EF4-FFF2-40B4-BE49-F238E27FC236}">
                <a16:creationId xmlns:a16="http://schemas.microsoft.com/office/drawing/2014/main" id="{516DCFA8-0DBF-4133-947F-5950EE5B5FF8}"/>
              </a:ext>
            </a:extLst>
          </p:cNvPr>
          <p:cNvSpPr/>
          <p:nvPr/>
        </p:nvSpPr>
        <p:spPr>
          <a:xfrm>
            <a:off x="8910084" y="1956391"/>
            <a:ext cx="2073349" cy="1041990"/>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Buckeye Sans"/>
                <a:ea typeface="+mn-ea"/>
                <a:cs typeface="+mn-cs"/>
              </a:rPr>
              <a:t>Special Collections Cataloging</a:t>
            </a:r>
          </a:p>
        </p:txBody>
      </p:sp>
      <p:pic>
        <p:nvPicPr>
          <p:cNvPr id="24" name="Audio 23">
            <a:hlinkClick r:id="" action="ppaction://media"/>
            <a:extLst>
              <a:ext uri="{FF2B5EF4-FFF2-40B4-BE49-F238E27FC236}">
                <a16:creationId xmlns:a16="http://schemas.microsoft.com/office/drawing/2014/main" id="{9B9B6C45-A8F8-7C0E-FFF6-6E24A641CF02}"/>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356769125"/>
      </p:ext>
    </p:extLst>
  </p:cSld>
  <p:clrMapOvr>
    <a:masterClrMapping/>
  </p:clrMapOvr>
  <mc:AlternateContent xmlns:mc="http://schemas.openxmlformats.org/markup-compatibility/2006" xmlns:p14="http://schemas.microsoft.com/office/powerpoint/2010/main">
    <mc:Choice Requires="p14">
      <p:transition spd="slow" p14:dur="2000" advTm="39327"/>
    </mc:Choice>
    <mc:Fallback xmlns="">
      <p:transition spd="slow" advTm="393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2c1aac4e42a_2_24"/>
          <p:cNvSpPr txBox="1">
            <a:spLocks noGrp="1"/>
          </p:cNvSpPr>
          <p:nvPr>
            <p:ph type="title"/>
          </p:nvPr>
        </p:nvSpPr>
        <p:spPr>
          <a:xfrm>
            <a:off x="1981200" y="274638"/>
            <a:ext cx="8725786" cy="1143000"/>
          </a:xfrm>
          <a:prstGeom prst="rect">
            <a:avLst/>
          </a:prstGeom>
        </p:spPr>
        <p:txBody>
          <a:bodyPr spcFirstLastPara="1" wrap="square" lIns="91425" tIns="45700" rIns="91425" bIns="45700" anchor="ctr" anchorCtr="0">
            <a:normAutofit/>
          </a:bodyPr>
          <a:lstStyle/>
          <a:p>
            <a:r>
              <a:rPr lang="en-US" dirty="0"/>
              <a:t>Accessioning Prioritization</a:t>
            </a:r>
            <a:endParaRPr dirty="0"/>
          </a:p>
        </p:txBody>
      </p:sp>
      <p:sp>
        <p:nvSpPr>
          <p:cNvPr id="248" name="Google Shape;248;g2c1aac4e42a_2_24"/>
          <p:cNvSpPr txBox="1">
            <a:spLocks noGrp="1"/>
          </p:cNvSpPr>
          <p:nvPr>
            <p:ph type="body" idx="1"/>
          </p:nvPr>
        </p:nvSpPr>
        <p:spPr>
          <a:xfrm>
            <a:off x="1770345" y="1111685"/>
            <a:ext cx="9277611" cy="5258734"/>
          </a:xfrm>
          <a:prstGeom prst="rect">
            <a:avLst/>
          </a:prstGeom>
        </p:spPr>
        <p:txBody>
          <a:bodyPr spcFirstLastPara="1" wrap="square" lIns="91425" tIns="45700" rIns="91425" bIns="45700" anchor="t" anchorCtr="0">
            <a:normAutofit fontScale="92500" lnSpcReduction="10000"/>
          </a:bodyPr>
          <a:lstStyle/>
          <a:p>
            <a:r>
              <a:rPr lang="en-US" dirty="0"/>
              <a:t>Special Collections &amp; Area Studies prioritization needs:</a:t>
            </a:r>
          </a:p>
          <a:p>
            <a:pPr marL="0" indent="0">
              <a:buNone/>
            </a:pPr>
            <a:endParaRPr lang="en-US" dirty="0"/>
          </a:p>
          <a:p>
            <a:pPr lvl="1"/>
            <a:r>
              <a:rPr lang="en-US" dirty="0"/>
              <a:t>Support for their responsive; “just-in-time” approach</a:t>
            </a:r>
          </a:p>
          <a:p>
            <a:pPr lvl="2"/>
            <a:r>
              <a:rPr lang="en-US" dirty="0"/>
              <a:t>Many acquisitions are needed for specific courses, programs, events, or users</a:t>
            </a:r>
          </a:p>
          <a:p>
            <a:pPr lvl="1"/>
            <a:r>
              <a:rPr lang="en-US" dirty="0"/>
              <a:t>Clear process for requests</a:t>
            </a:r>
          </a:p>
          <a:p>
            <a:pPr lvl="1"/>
            <a:r>
              <a:rPr lang="en-US" dirty="0"/>
              <a:t>Transparency of overall queues</a:t>
            </a:r>
          </a:p>
          <a:p>
            <a:pPr lvl="1"/>
            <a:r>
              <a:rPr lang="en-US" dirty="0"/>
              <a:t>Communication!</a:t>
            </a:r>
          </a:p>
          <a:p>
            <a:pPr marL="457200" lvl="1" indent="0">
              <a:buNone/>
            </a:pPr>
            <a:endParaRPr lang="en-US" dirty="0"/>
          </a:p>
          <a:p>
            <a:r>
              <a:rPr lang="en-US" dirty="0"/>
              <a:t>Archival Technical Services prioritization needs:</a:t>
            </a:r>
          </a:p>
          <a:p>
            <a:pPr marL="0" indent="0">
              <a:buNone/>
            </a:pPr>
            <a:endParaRPr lang="en-US" dirty="0"/>
          </a:p>
          <a:p>
            <a:pPr lvl="1"/>
            <a:r>
              <a:rPr lang="en-US" dirty="0"/>
              <a:t>Clarity of relative priority of each acquisition (low/medium/high/ASAP)</a:t>
            </a:r>
          </a:p>
          <a:p>
            <a:pPr lvl="1"/>
            <a:r>
              <a:rPr lang="en-US" dirty="0"/>
              <a:t>Effective method to distribute accessioning resources amongst 11 curators</a:t>
            </a:r>
          </a:p>
          <a:p>
            <a:pPr lvl="1"/>
            <a:r>
              <a:rPr lang="en-US" dirty="0"/>
              <a:t>Communication!</a:t>
            </a:r>
          </a:p>
          <a:p>
            <a:pPr marL="0" indent="0">
              <a:buNone/>
            </a:pPr>
            <a:endParaRPr lang="en-US" dirty="0"/>
          </a:p>
          <a:p>
            <a:pPr indent="0">
              <a:buNone/>
            </a:pPr>
            <a:endParaRPr lang="en-US" dirty="0"/>
          </a:p>
          <a:p>
            <a:pPr indent="0">
              <a:buNone/>
            </a:pPr>
            <a:endParaRPr lang="en-US" dirty="0"/>
          </a:p>
        </p:txBody>
      </p:sp>
      <p:pic>
        <p:nvPicPr>
          <p:cNvPr id="35" name="Audio 34">
            <a:hlinkClick r:id="" action="ppaction://media"/>
            <a:extLst>
              <a:ext uri="{FF2B5EF4-FFF2-40B4-BE49-F238E27FC236}">
                <a16:creationId xmlns:a16="http://schemas.microsoft.com/office/drawing/2014/main" id="{78DF34CC-0E8D-483D-00C0-25A6ECFCA2E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82229509"/>
      </p:ext>
    </p:extLst>
  </p:cSld>
  <p:clrMapOvr>
    <a:masterClrMapping/>
  </p:clrMapOvr>
  <mc:AlternateContent xmlns:mc="http://schemas.openxmlformats.org/markup-compatibility/2006" xmlns:p14="http://schemas.microsoft.com/office/powerpoint/2010/main">
    <mc:Choice Requires="p14">
      <p:transition spd="slow" p14:dur="2000" advTm="57345"/>
    </mc:Choice>
    <mc:Fallback xmlns="">
      <p:transition spd="slow" advTm="573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2c1aac4e42a_2_24"/>
          <p:cNvSpPr txBox="1">
            <a:spLocks noGrp="1"/>
          </p:cNvSpPr>
          <p:nvPr>
            <p:ph type="title"/>
          </p:nvPr>
        </p:nvSpPr>
        <p:spPr>
          <a:xfrm>
            <a:off x="1981200" y="274638"/>
            <a:ext cx="8725786" cy="1143000"/>
          </a:xfrm>
          <a:prstGeom prst="rect">
            <a:avLst/>
          </a:prstGeom>
        </p:spPr>
        <p:txBody>
          <a:bodyPr spcFirstLastPara="1" wrap="square" lIns="91425" tIns="45700" rIns="91425" bIns="45700" anchor="ctr" anchorCtr="0">
            <a:normAutofit/>
          </a:bodyPr>
          <a:lstStyle/>
          <a:p>
            <a:r>
              <a:rPr lang="en-US" dirty="0"/>
              <a:t>Re-Building Accessioning: Outcomes</a:t>
            </a:r>
            <a:endParaRPr dirty="0"/>
          </a:p>
        </p:txBody>
      </p:sp>
      <p:sp>
        <p:nvSpPr>
          <p:cNvPr id="248" name="Google Shape;248;g2c1aac4e42a_2_24"/>
          <p:cNvSpPr txBox="1">
            <a:spLocks noGrp="1"/>
          </p:cNvSpPr>
          <p:nvPr>
            <p:ph type="body" idx="1"/>
          </p:nvPr>
        </p:nvSpPr>
        <p:spPr>
          <a:xfrm>
            <a:off x="1981200" y="1600200"/>
            <a:ext cx="8229600" cy="4526100"/>
          </a:xfrm>
          <a:prstGeom prst="rect">
            <a:avLst/>
          </a:prstGeom>
        </p:spPr>
        <p:txBody>
          <a:bodyPr spcFirstLastPara="1" wrap="square" lIns="91425" tIns="45700" rIns="91425" bIns="45700" anchor="t" anchorCtr="0">
            <a:normAutofit lnSpcReduction="10000"/>
          </a:bodyPr>
          <a:lstStyle/>
          <a:p>
            <a:pPr marL="0" indent="0">
              <a:buNone/>
            </a:pPr>
            <a:r>
              <a:rPr lang="en-US" dirty="0"/>
              <a:t>Is it working?  Overall, YES!</a:t>
            </a:r>
          </a:p>
          <a:p>
            <a:pPr marL="0" indent="0">
              <a:buNone/>
            </a:pPr>
            <a:endParaRPr lang="en-US" dirty="0"/>
          </a:p>
          <a:p>
            <a:pPr lvl="1">
              <a:spcBef>
                <a:spcPts val="0"/>
              </a:spcBef>
            </a:pPr>
            <a:r>
              <a:rPr lang="en-US" dirty="0"/>
              <a:t>Accessioning pace keeping up with collecting pace</a:t>
            </a:r>
          </a:p>
          <a:p>
            <a:pPr marL="914400" lvl="2" indent="0">
              <a:spcBef>
                <a:spcPts val="0"/>
              </a:spcBef>
              <a:buNone/>
            </a:pPr>
            <a:endParaRPr lang="en-US" dirty="0"/>
          </a:p>
          <a:p>
            <a:pPr lvl="1">
              <a:spcBef>
                <a:spcPts val="0"/>
              </a:spcBef>
            </a:pPr>
            <a:r>
              <a:rPr lang="en-US" dirty="0"/>
              <a:t>2014-2020 accessioning backlog decreasing 2-6% each quarter</a:t>
            </a:r>
          </a:p>
          <a:p>
            <a:pPr marL="914400" lvl="2" indent="0">
              <a:spcBef>
                <a:spcPts val="0"/>
              </a:spcBef>
              <a:buNone/>
            </a:pPr>
            <a:endParaRPr dirty="0"/>
          </a:p>
          <a:p>
            <a:pPr lvl="1">
              <a:spcBef>
                <a:spcPts val="0"/>
              </a:spcBef>
            </a:pPr>
            <a:r>
              <a:rPr lang="en-US" dirty="0"/>
              <a:t>Timeline-driven requests all being met</a:t>
            </a:r>
          </a:p>
          <a:p>
            <a:pPr marL="457200" lvl="1" indent="0">
              <a:spcBef>
                <a:spcPts val="0"/>
              </a:spcBef>
              <a:buNone/>
            </a:pPr>
            <a:endParaRPr lang="en-US" dirty="0"/>
          </a:p>
          <a:p>
            <a:pPr marL="457200" lvl="1" indent="0">
              <a:spcBef>
                <a:spcPts val="0"/>
              </a:spcBef>
              <a:buNone/>
            </a:pPr>
            <a:endParaRPr lang="en-US" dirty="0"/>
          </a:p>
          <a:p>
            <a:pPr marL="0" indent="0">
              <a:spcBef>
                <a:spcPts val="0"/>
              </a:spcBef>
              <a:buNone/>
            </a:pPr>
            <a:r>
              <a:rPr lang="en-US" dirty="0"/>
              <a:t>Still working on:</a:t>
            </a:r>
          </a:p>
          <a:p>
            <a:pPr marL="0" indent="0">
              <a:spcBef>
                <a:spcPts val="0"/>
              </a:spcBef>
              <a:buNone/>
            </a:pPr>
            <a:endParaRPr lang="en-US" dirty="0"/>
          </a:p>
          <a:p>
            <a:pPr lvl="1"/>
            <a:r>
              <a:rPr lang="en-US" dirty="0"/>
              <a:t>Filling positions</a:t>
            </a:r>
            <a:endParaRPr dirty="0"/>
          </a:p>
          <a:p>
            <a:pPr indent="0">
              <a:buNone/>
            </a:pPr>
            <a:endParaRPr lang="en-US" dirty="0"/>
          </a:p>
          <a:p>
            <a:pPr indent="0">
              <a:buNone/>
            </a:pPr>
            <a:endParaRPr lang="en-US" dirty="0"/>
          </a:p>
        </p:txBody>
      </p:sp>
      <p:pic>
        <p:nvPicPr>
          <p:cNvPr id="38" name="Audio 37">
            <a:hlinkClick r:id="" action="ppaction://media"/>
            <a:extLst>
              <a:ext uri="{FF2B5EF4-FFF2-40B4-BE49-F238E27FC236}">
                <a16:creationId xmlns:a16="http://schemas.microsoft.com/office/drawing/2014/main" id="{F546757A-9861-22C6-5086-C87BB0174DF9}"/>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54670"/>
    </mc:Choice>
    <mc:Fallback xmlns="">
      <p:transition spd="slow" advTm="54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c1aac4e42a_2_42"/>
          <p:cNvSpPr txBox="1">
            <a:spLocks noGrp="1"/>
          </p:cNvSpPr>
          <p:nvPr>
            <p:ph type="title"/>
          </p:nvPr>
        </p:nvSpPr>
        <p:spPr>
          <a:xfrm>
            <a:off x="1981200" y="274638"/>
            <a:ext cx="8229600" cy="1143000"/>
          </a:xfrm>
          <a:prstGeom prst="rect">
            <a:avLst/>
          </a:prstGeom>
        </p:spPr>
        <p:txBody>
          <a:bodyPr spcFirstLastPara="1" wrap="square" lIns="91425" tIns="45700" rIns="91425" bIns="45700" anchor="ctr" anchorCtr="0">
            <a:normAutofit/>
          </a:bodyPr>
          <a:lstStyle/>
          <a:p>
            <a:r>
              <a:rPr lang="en-US" dirty="0"/>
              <a:t>Centering Accessioning: Takeaways</a:t>
            </a:r>
            <a:endParaRPr dirty="0"/>
          </a:p>
        </p:txBody>
      </p:sp>
      <p:sp>
        <p:nvSpPr>
          <p:cNvPr id="269" name="Google Shape;269;g2c1aac4e42a_2_42"/>
          <p:cNvSpPr txBox="1">
            <a:spLocks noGrp="1"/>
          </p:cNvSpPr>
          <p:nvPr>
            <p:ph type="body" idx="1"/>
          </p:nvPr>
        </p:nvSpPr>
        <p:spPr>
          <a:xfrm>
            <a:off x="1981200" y="1600200"/>
            <a:ext cx="8553190" cy="4526100"/>
          </a:xfrm>
          <a:prstGeom prst="rect">
            <a:avLst/>
          </a:prstGeom>
        </p:spPr>
        <p:txBody>
          <a:bodyPr spcFirstLastPara="1" wrap="square" lIns="91425" tIns="45700" rIns="91425" bIns="45700" anchor="t" anchorCtr="0">
            <a:normAutofit/>
          </a:bodyPr>
          <a:lstStyle/>
          <a:p>
            <a:pPr>
              <a:spcBef>
                <a:spcPts val="0"/>
              </a:spcBef>
            </a:pPr>
            <a:r>
              <a:rPr lang="en-US" dirty="0"/>
              <a:t>Scalable; can be done with a staff of any size</a:t>
            </a:r>
          </a:p>
          <a:p>
            <a:pPr marL="457200" lvl="1" indent="0">
              <a:spcBef>
                <a:spcPts val="0"/>
              </a:spcBef>
              <a:buNone/>
            </a:pPr>
            <a:endParaRPr lang="en-US" dirty="0"/>
          </a:p>
          <a:p>
            <a:pPr>
              <a:spcBef>
                <a:spcPts val="0"/>
              </a:spcBef>
            </a:pPr>
            <a:r>
              <a:rPr lang="en-US" dirty="0"/>
              <a:t>Underscores institutional responsibility to collecting/collections</a:t>
            </a:r>
          </a:p>
          <a:p>
            <a:pPr marL="457200" lvl="1" indent="0">
              <a:spcBef>
                <a:spcPts val="0"/>
              </a:spcBef>
              <a:buNone/>
            </a:pPr>
            <a:endParaRPr dirty="0"/>
          </a:p>
          <a:p>
            <a:pPr>
              <a:spcBef>
                <a:spcPts val="0"/>
              </a:spcBef>
            </a:pPr>
            <a:r>
              <a:rPr lang="en-US" dirty="0"/>
              <a:t>Exposes the value of accessioning (especially description for access-based accessing)</a:t>
            </a:r>
          </a:p>
          <a:p>
            <a:pPr marL="914400" indent="0">
              <a:buNone/>
            </a:pPr>
            <a:endParaRPr lang="en-US" dirty="0"/>
          </a:p>
          <a:p>
            <a:pPr marL="914400" indent="0">
              <a:buNone/>
            </a:pPr>
            <a:endParaRPr lang="en-US" dirty="0"/>
          </a:p>
        </p:txBody>
      </p:sp>
      <p:pic>
        <p:nvPicPr>
          <p:cNvPr id="36" name="Audio 35">
            <a:hlinkClick r:id="" action="ppaction://media"/>
            <a:extLst>
              <a:ext uri="{FF2B5EF4-FFF2-40B4-BE49-F238E27FC236}">
                <a16:creationId xmlns:a16="http://schemas.microsoft.com/office/drawing/2014/main" id="{D288BD98-5328-26CD-D2A7-3DF44AAAE086}"/>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61075" t="-161075" r="-161075" b="-161075"/>
          <a:stretch>
            <a:fillRect/>
          </a:stretch>
        </p:blipFill>
        <p:spPr>
          <a:xfrm>
            <a:off x="10052304" y="4718304"/>
            <a:ext cx="2057400" cy="2057400"/>
          </a:xfrm>
          <a:prstGeom prst="ellipse">
            <a:avLst/>
          </a:prstGeom>
        </p:spPr>
      </p:pic>
    </p:spTree>
  </p:cSld>
  <p:clrMapOvr>
    <a:masterClrMapping/>
  </p:clrMapOvr>
  <mc:AlternateContent xmlns:mc="http://schemas.openxmlformats.org/markup-compatibility/2006" xmlns:p14="http://schemas.microsoft.com/office/powerpoint/2010/main">
    <mc:Choice Requires="p14">
      <p:transition spd="slow" p14:dur="2000" advTm="61931"/>
    </mc:Choice>
    <mc:Fallback xmlns="">
      <p:transition spd="slow" advTm="61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C214ABF-EA67-4EC7-A772-C8D0A4E23CE1}"/>
              </a:ext>
            </a:extLst>
          </p:cNvPr>
          <p:cNvSpPr>
            <a:spLocks noGrp="1"/>
          </p:cNvSpPr>
          <p:nvPr>
            <p:ph idx="1"/>
          </p:nvPr>
        </p:nvSpPr>
        <p:spPr>
          <a:xfrm>
            <a:off x="1163876" y="2357474"/>
            <a:ext cx="9846502" cy="3789938"/>
          </a:xfrm>
        </p:spPr>
        <p:txBody>
          <a:bodyPr numCol="2">
            <a:normAutofit/>
          </a:bodyPr>
          <a:lstStyle/>
          <a:p>
            <a:pPr marL="0" indent="0" algn="ctr">
              <a:buNone/>
            </a:pPr>
            <a:r>
              <a:rPr lang="en-US" sz="4400" dirty="0"/>
              <a:t>Cate Putirskis</a:t>
            </a:r>
          </a:p>
          <a:p>
            <a:pPr marL="0" indent="0" algn="ctr">
              <a:buNone/>
            </a:pPr>
            <a:endParaRPr lang="en-US" sz="3600" dirty="0"/>
          </a:p>
          <a:p>
            <a:pPr marL="0" indent="0" algn="ctr">
              <a:buNone/>
            </a:pPr>
            <a:r>
              <a:rPr lang="en-US" dirty="0"/>
              <a:t>Archival Technical Services Manager</a:t>
            </a:r>
          </a:p>
          <a:p>
            <a:pPr marL="0" indent="0" algn="ctr">
              <a:buNone/>
            </a:pPr>
            <a:endParaRPr lang="en-US" sz="3600" dirty="0"/>
          </a:p>
          <a:p>
            <a:pPr marL="0" indent="0" algn="ctr">
              <a:buNone/>
            </a:pPr>
            <a:r>
              <a:rPr lang="en-US" sz="3600" dirty="0">
                <a:hlinkClick r:id="rId5"/>
              </a:rPr>
              <a:t>putirsksis.1@osu.edu</a:t>
            </a:r>
            <a:endParaRPr lang="en-US" sz="3600" dirty="0"/>
          </a:p>
          <a:p>
            <a:pPr marL="0" indent="0" algn="ctr">
              <a:buNone/>
            </a:pPr>
            <a:endParaRPr lang="en-US" sz="3600" dirty="0"/>
          </a:p>
          <a:p>
            <a:pPr marL="0" indent="0" algn="ctr">
              <a:buNone/>
            </a:pPr>
            <a:endParaRPr lang="en-US" sz="3600" dirty="0"/>
          </a:p>
          <a:p>
            <a:pPr marL="0" indent="0" algn="ctr">
              <a:buNone/>
            </a:pPr>
            <a:endParaRPr lang="en-US" dirty="0"/>
          </a:p>
        </p:txBody>
      </p:sp>
      <p:sp>
        <p:nvSpPr>
          <p:cNvPr id="4" name="Footer Placeholder 3">
            <a:extLst>
              <a:ext uri="{FF2B5EF4-FFF2-40B4-BE49-F238E27FC236}">
                <a16:creationId xmlns:a16="http://schemas.microsoft.com/office/drawing/2014/main" id="{E6445C05-C78E-4D5B-BFBD-ECDC3A656566}"/>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srgbClr val="3F4443"/>
              </a:solidFill>
              <a:effectLst/>
              <a:uLnTx/>
              <a:uFillTx/>
              <a:latin typeface="Buckeye Sans"/>
              <a:ea typeface="+mn-ea"/>
              <a:cs typeface="+mn-cs"/>
            </a:endParaRPr>
          </a:p>
        </p:txBody>
      </p:sp>
      <p:sp>
        <p:nvSpPr>
          <p:cNvPr id="5" name="Slide Number Placeholder 4">
            <a:extLst>
              <a:ext uri="{FF2B5EF4-FFF2-40B4-BE49-F238E27FC236}">
                <a16:creationId xmlns:a16="http://schemas.microsoft.com/office/drawing/2014/main" id="{3FA1FB62-1E5B-4300-8A00-A7A3182DA5A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FA4CD3D-26C8-47FF-8D13-9B32BAAB4735}" type="slidenum">
              <a:rPr kumimoji="0" lang="en-US" sz="800" b="0" i="0" u="none" strike="noStrike" kern="1200" cap="none" spc="0" normalizeH="0" baseline="0" noProof="0" smtClean="0">
                <a:ln>
                  <a:noFill/>
                </a:ln>
                <a:solidFill>
                  <a:srgbClr val="3F4443"/>
                </a:solidFill>
                <a:effectLst/>
                <a:uLnTx/>
                <a:uFillTx/>
                <a:latin typeface="Buckeye Sans"/>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800" b="0" i="0" u="none" strike="noStrike" kern="1200" cap="none" spc="0" normalizeH="0" baseline="0" noProof="0">
              <a:ln>
                <a:noFill/>
              </a:ln>
              <a:solidFill>
                <a:srgbClr val="3F4443"/>
              </a:solidFill>
              <a:effectLst/>
              <a:uLnTx/>
              <a:uFillTx/>
              <a:latin typeface="Buckeye Sans"/>
              <a:ea typeface="+mn-ea"/>
              <a:cs typeface="+mn-cs"/>
            </a:endParaRPr>
          </a:p>
        </p:txBody>
      </p:sp>
      <p:pic>
        <p:nvPicPr>
          <p:cNvPr id="8" name="Picture 7" descr="A person in a blue sweater&#10;&#10;Description automatically generated">
            <a:extLst>
              <a:ext uri="{FF2B5EF4-FFF2-40B4-BE49-F238E27FC236}">
                <a16:creationId xmlns:a16="http://schemas.microsoft.com/office/drawing/2014/main" id="{263DE3BF-964A-E918-F3BF-C8A446CD2A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79927" y="641318"/>
            <a:ext cx="3417822" cy="3316907"/>
          </a:xfrm>
          <a:prstGeom prst="rect">
            <a:avLst/>
          </a:prstGeom>
        </p:spPr>
      </p:pic>
      <p:sp>
        <p:nvSpPr>
          <p:cNvPr id="11" name="Title">
            <a:extLst>
              <a:ext uri="{FF2B5EF4-FFF2-40B4-BE49-F238E27FC236}">
                <a16:creationId xmlns:a16="http://schemas.microsoft.com/office/drawing/2014/main" id="{DAC6EFCD-74A1-9283-8B36-579E468251A2}"/>
              </a:ext>
            </a:extLst>
          </p:cNvPr>
          <p:cNvSpPr>
            <a:spLocks noGrp="1"/>
          </p:cNvSpPr>
          <p:nvPr>
            <p:ph type="title"/>
          </p:nvPr>
        </p:nvSpPr>
        <p:spPr>
          <a:xfrm>
            <a:off x="894251" y="1074610"/>
            <a:ext cx="3877629" cy="704086"/>
          </a:xfrm>
        </p:spPr>
        <p:txBody>
          <a:bodyPr>
            <a:normAutofit/>
          </a:bodyPr>
          <a:lstStyle/>
          <a:p>
            <a:r>
              <a:rPr lang="en-US" dirty="0"/>
              <a:t>Thanks!</a:t>
            </a:r>
          </a:p>
        </p:txBody>
      </p:sp>
      <p:pic>
        <p:nvPicPr>
          <p:cNvPr id="42" name="Audio 41">
            <a:hlinkClick r:id="" action="ppaction://media"/>
            <a:extLst>
              <a:ext uri="{FF2B5EF4-FFF2-40B4-BE49-F238E27FC236}">
                <a16:creationId xmlns:a16="http://schemas.microsoft.com/office/drawing/2014/main" id="{64E1028A-111D-77FB-5AC3-3B520611985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61075" t="-161075" r="-161075" b="-161075"/>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554429828"/>
      </p:ext>
    </p:extLst>
  </p:cSld>
  <p:clrMapOvr>
    <a:masterClrMapping/>
  </p:clrMapOvr>
  <mc:AlternateContent xmlns:mc="http://schemas.openxmlformats.org/markup-compatibility/2006" xmlns:p14="http://schemas.microsoft.com/office/powerpoint/2010/main">
    <mc:Choice Requires="p14">
      <p:transition spd="slow" p14:dur="2000" advTm="15090"/>
    </mc:Choice>
    <mc:Fallback xmlns="">
      <p:transition spd="slow" advTm="150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A46E7652-6A3D-6E7E-CF24-BCBE8AC55992}"/>
              </a:ext>
            </a:extLst>
          </p:cNvPr>
          <p:cNvGrpSpPr/>
          <p:nvPr/>
        </p:nvGrpSpPr>
        <p:grpSpPr>
          <a:xfrm>
            <a:off x="0" y="-6348"/>
            <a:ext cx="12192000" cy="6864348"/>
            <a:chOff x="0" y="-6348"/>
            <a:chExt cx="9144000" cy="5156198"/>
          </a:xfrm>
        </p:grpSpPr>
        <p:pic>
          <p:nvPicPr>
            <p:cNvPr id="2" name="Picture 1">
              <a:extLst>
                <a:ext uri="{FF2B5EF4-FFF2-40B4-BE49-F238E27FC236}">
                  <a16:creationId xmlns:a16="http://schemas.microsoft.com/office/drawing/2014/main" id="{8BD8C673-0CD9-3173-F32F-720F98105BA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
              <a:ext cx="9144000" cy="5143500"/>
            </a:xfrm>
            <a:prstGeom prst="rect">
              <a:avLst/>
            </a:prstGeom>
          </p:spPr>
        </p:pic>
        <p:sp>
          <p:nvSpPr>
            <p:cNvPr id="3" name="Rectangle 2">
              <a:extLst>
                <a:ext uri="{FF2B5EF4-FFF2-40B4-BE49-F238E27FC236}">
                  <a16:creationId xmlns:a16="http://schemas.microsoft.com/office/drawing/2014/main" id="{B32ECEB5-4A12-E7F0-5108-A562D7A2F1BD}"/>
                </a:ext>
              </a:extLst>
            </p:cNvPr>
            <p:cNvSpPr/>
            <p:nvPr/>
          </p:nvSpPr>
          <p:spPr bwMode="auto">
            <a:xfrm>
              <a:off x="0" y="-6348"/>
              <a:ext cx="9144000" cy="5149848"/>
            </a:xfrm>
            <a:prstGeom prst="rect">
              <a:avLst/>
            </a:prstGeom>
            <a:solidFill>
              <a:srgbClr val="C8102E">
                <a:alpha val="9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rgbClr val="C8102E"/>
                </a:solidFill>
                <a:effectLst/>
                <a:latin typeface="Times" charset="0"/>
              </a:endParaRPr>
            </a:p>
          </p:txBody>
        </p:sp>
        <p:pic>
          <p:nvPicPr>
            <p:cNvPr id="4" name="Picture 3">
              <a:extLst>
                <a:ext uri="{FF2B5EF4-FFF2-40B4-BE49-F238E27FC236}">
                  <a16:creationId xmlns:a16="http://schemas.microsoft.com/office/drawing/2014/main" id="{E84C787E-A2E1-3434-90C5-3E2641CD611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600" y="6350"/>
              <a:ext cx="6656294" cy="5143500"/>
            </a:xfrm>
            <a:prstGeom prst="rect">
              <a:avLst/>
            </a:prstGeom>
          </p:spPr>
        </p:pic>
        <p:sp>
          <p:nvSpPr>
            <p:cNvPr id="5" name="TextBox 4">
              <a:extLst>
                <a:ext uri="{FF2B5EF4-FFF2-40B4-BE49-F238E27FC236}">
                  <a16:creationId xmlns:a16="http://schemas.microsoft.com/office/drawing/2014/main" id="{E38EECE1-E38F-F9F7-5D9F-FF5FFC04D861}"/>
                </a:ext>
              </a:extLst>
            </p:cNvPr>
            <p:cNvSpPr txBox="1"/>
            <p:nvPr/>
          </p:nvSpPr>
          <p:spPr>
            <a:xfrm>
              <a:off x="914400" y="2673350"/>
              <a:ext cx="6781800" cy="361637"/>
            </a:xfrm>
            <a:prstGeom prst="rect">
              <a:avLst/>
            </a:prstGeom>
            <a:noFill/>
          </p:spPr>
          <p:txBody>
            <a:bodyPr wrap="square" rtlCol="0">
              <a:spAutoFit/>
            </a:bodyPr>
            <a:lstStyle/>
            <a:p>
              <a:r>
                <a:rPr lang="en-US" sz="1750" b="1">
                  <a:solidFill>
                    <a:schemeClr val="bg1"/>
                  </a:solidFill>
                  <a:latin typeface="Univers 75 Black" charset="0"/>
                  <a:ea typeface="Univers 75 Black" charset="0"/>
                  <a:cs typeface="Univers 75 Black" charset="0"/>
                </a:rPr>
                <a:t>Special Collections and University Archives</a:t>
              </a:r>
            </a:p>
          </p:txBody>
        </p:sp>
        <p:cxnSp>
          <p:nvCxnSpPr>
            <p:cNvPr id="6" name="Straight Connector 5">
              <a:extLst>
                <a:ext uri="{FF2B5EF4-FFF2-40B4-BE49-F238E27FC236}">
                  <a16:creationId xmlns:a16="http://schemas.microsoft.com/office/drawing/2014/main" id="{BC9E4D76-B949-0164-0B2B-8BD40E904B43}"/>
                </a:ext>
              </a:extLst>
            </p:cNvPr>
            <p:cNvCxnSpPr/>
            <p:nvPr/>
          </p:nvCxnSpPr>
          <p:spPr bwMode="auto">
            <a:xfrm>
              <a:off x="0" y="3511550"/>
              <a:ext cx="9144000" cy="0"/>
            </a:xfrm>
            <a:prstGeom prst="line">
              <a:avLst/>
            </a:prstGeom>
            <a:solidFill>
              <a:schemeClr val="accent1"/>
            </a:solidFill>
            <a:ln w="9525" cap="flat" cmpd="sng" algn="ctr">
              <a:solidFill>
                <a:srgbClr val="F1BE48">
                  <a:alpha val="80000"/>
                </a:srgbClr>
              </a:solidFill>
              <a:prstDash val="solid"/>
              <a:round/>
              <a:headEnd type="none" w="med" len="med"/>
              <a:tailEnd type="none" w="med" len="med"/>
            </a:ln>
            <a:effectLst/>
          </p:spPr>
        </p:cxnSp>
        <p:cxnSp>
          <p:nvCxnSpPr>
            <p:cNvPr id="7" name="Straight Connector 6">
              <a:extLst>
                <a:ext uri="{FF2B5EF4-FFF2-40B4-BE49-F238E27FC236}">
                  <a16:creationId xmlns:a16="http://schemas.microsoft.com/office/drawing/2014/main" id="{66286116-2F98-624B-DFC8-1DC61EA59BDA}"/>
                </a:ext>
              </a:extLst>
            </p:cNvPr>
            <p:cNvCxnSpPr/>
            <p:nvPr/>
          </p:nvCxnSpPr>
          <p:spPr bwMode="auto">
            <a:xfrm>
              <a:off x="0" y="1682750"/>
              <a:ext cx="9144000" cy="0"/>
            </a:xfrm>
            <a:prstGeom prst="line">
              <a:avLst/>
            </a:prstGeom>
            <a:solidFill>
              <a:schemeClr val="accent1"/>
            </a:solidFill>
            <a:ln w="9525" cap="flat" cmpd="sng" algn="ctr">
              <a:solidFill>
                <a:srgbClr val="F1BE48">
                  <a:alpha val="80000"/>
                </a:srgbClr>
              </a:solidFill>
              <a:prstDash val="solid"/>
              <a:round/>
              <a:headEnd type="none" w="med" len="med"/>
              <a:tailEnd type="none" w="med" len="med"/>
            </a:ln>
            <a:effectLst/>
          </p:spPr>
        </p:cxnSp>
      </p:grpSp>
    </p:spTree>
    <p:extLst>
      <p:ext uri="{BB962C8B-B14F-4D97-AF65-F5344CB8AC3E}">
        <p14:creationId xmlns:p14="http://schemas.microsoft.com/office/powerpoint/2010/main" val="21826879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CFCAF56-CFF0-72AF-E8E1-667FA595EF0D}"/>
              </a:ext>
            </a:extLst>
          </p:cNvPr>
          <p:cNvSpPr>
            <a:spLocks noGrp="1"/>
          </p:cNvSpPr>
          <p:nvPr>
            <p:ph type="sldNum" sz="quarter" idx="12"/>
          </p:nvPr>
        </p:nvSpPr>
        <p:spPr>
          <a:prstGeom prst="rect">
            <a:avLst/>
          </a:prstGeom>
        </p:spPr>
        <p:txBody>
          <a:bodyPr/>
          <a:lstStyle/>
          <a:p>
            <a:fld id="{DFA4CD3D-26C8-47FF-8D13-9B32BAAB4735}" type="slidenum">
              <a:rPr lang="en-US" smtClean="0"/>
              <a:t>40</a:t>
            </a:fld>
            <a:endParaRPr lang="en-US"/>
          </a:p>
        </p:txBody>
      </p:sp>
      <p:sp>
        <p:nvSpPr>
          <p:cNvPr id="11" name="Content Placeholder 10">
            <a:extLst>
              <a:ext uri="{FF2B5EF4-FFF2-40B4-BE49-F238E27FC236}">
                <a16:creationId xmlns:a16="http://schemas.microsoft.com/office/drawing/2014/main" id="{3CA1A74B-128E-47FB-307B-991390E7F092}"/>
              </a:ext>
            </a:extLst>
          </p:cNvPr>
          <p:cNvSpPr>
            <a:spLocks noGrp="1"/>
          </p:cNvSpPr>
          <p:nvPr>
            <p:ph sz="half" idx="13"/>
          </p:nvPr>
        </p:nvSpPr>
        <p:spPr/>
        <p:txBody>
          <a:bodyPr vert="horz" lIns="91440" tIns="45720" rIns="91440" bIns="45720" rtlCol="0" anchor="t">
            <a:normAutofit/>
          </a:bodyPr>
          <a:lstStyle/>
          <a:p>
            <a:r>
              <a:rPr lang="en-US"/>
              <a:t>MLIS, Specialization in Archives and Information Science, University of Pittsburgh School of Information Sciences, 2014</a:t>
            </a:r>
          </a:p>
          <a:p>
            <a:r>
              <a:rPr lang="en-US"/>
              <a:t>Previously – Missouri Historical Society (January 2016-August 2023)</a:t>
            </a:r>
          </a:p>
        </p:txBody>
      </p:sp>
      <p:sp>
        <p:nvSpPr>
          <p:cNvPr id="6" name="Title 5">
            <a:extLst>
              <a:ext uri="{FF2B5EF4-FFF2-40B4-BE49-F238E27FC236}">
                <a16:creationId xmlns:a16="http://schemas.microsoft.com/office/drawing/2014/main" id="{CCAEF22D-6DF2-D1B8-5780-B80A9804778D}"/>
              </a:ext>
            </a:extLst>
          </p:cNvPr>
          <p:cNvSpPr>
            <a:spLocks noGrp="1"/>
          </p:cNvSpPr>
          <p:nvPr>
            <p:ph type="title"/>
          </p:nvPr>
        </p:nvSpPr>
        <p:spPr/>
        <p:txBody>
          <a:bodyPr>
            <a:normAutofit fontScale="90000"/>
          </a:bodyPr>
          <a:lstStyle/>
          <a:p>
            <a:r>
              <a:rPr lang="en-US"/>
              <a:t>Sabrina Gorse</a:t>
            </a:r>
            <a:br>
              <a:rPr lang="en-US"/>
            </a:br>
            <a:r>
              <a:rPr lang="en-US" sz="2400"/>
              <a:t>Intake and Accessioning Archivist, Archival Technical Services (ATS), The Ohio State University (September 2023-Present)</a:t>
            </a:r>
          </a:p>
        </p:txBody>
      </p:sp>
      <p:pic>
        <p:nvPicPr>
          <p:cNvPr id="16" name="Picture Placeholder 15" descr="A person taking a selfie&#10;&#10;Description automatically generated">
            <a:extLst>
              <a:ext uri="{FF2B5EF4-FFF2-40B4-BE49-F238E27FC236}">
                <a16:creationId xmlns:a16="http://schemas.microsoft.com/office/drawing/2014/main" id="{B01F6CA3-53B8-AE92-50C6-7714DA8952FF}"/>
              </a:ext>
            </a:extLst>
          </p:cNvPr>
          <p:cNvPicPr>
            <a:picLocks noGrp="1" noChangeAspect="1"/>
          </p:cNvPicPr>
          <p:nvPr>
            <p:ph type="pic" sz="quarter" idx="4294967295"/>
          </p:nvPr>
        </p:nvPicPr>
        <p:blipFill>
          <a:blip r:embed="rId2"/>
          <a:srcRect l="5000" r="5000"/>
          <a:stretch/>
        </p:blipFill>
        <p:spPr>
          <a:xfrm rot="16200000">
            <a:off x="207818" y="1068677"/>
            <a:ext cx="4987636" cy="4114800"/>
          </a:xfrm>
        </p:spPr>
      </p:pic>
    </p:spTree>
    <p:extLst>
      <p:ext uri="{BB962C8B-B14F-4D97-AF65-F5344CB8AC3E}">
        <p14:creationId xmlns:p14="http://schemas.microsoft.com/office/powerpoint/2010/main" val="21785410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g2c1aac4e42a_2_42"/>
          <p:cNvSpPr txBox="1">
            <a:spLocks noGrp="1"/>
          </p:cNvSpPr>
          <p:nvPr>
            <p:ph type="title"/>
          </p:nvPr>
        </p:nvSpPr>
        <p:spPr>
          <a:prstGeom prst="rect">
            <a:avLst/>
          </a:prstGeom>
        </p:spPr>
        <p:txBody>
          <a:bodyPr spcFirstLastPara="1" wrap="square" lIns="91425" tIns="45700" rIns="91425" bIns="45700" anchor="ctr" anchorCtr="0">
            <a:normAutofit/>
          </a:bodyPr>
          <a:lstStyle/>
          <a:p>
            <a:r>
              <a:rPr lang="en-US"/>
              <a:t>Processing and (Pre-) Accessioning</a:t>
            </a:r>
          </a:p>
        </p:txBody>
      </p:sp>
      <p:sp>
        <p:nvSpPr>
          <p:cNvPr id="3" name="Content Placeholder 2">
            <a:extLst>
              <a:ext uri="{FF2B5EF4-FFF2-40B4-BE49-F238E27FC236}">
                <a16:creationId xmlns:a16="http://schemas.microsoft.com/office/drawing/2014/main" id="{7FBCE253-4A84-A017-5790-E77CB9FC00EA}"/>
              </a:ext>
            </a:extLst>
          </p:cNvPr>
          <p:cNvSpPr>
            <a:spLocks noGrp="1"/>
          </p:cNvSpPr>
          <p:nvPr>
            <p:ph idx="1"/>
          </p:nvPr>
        </p:nvSpPr>
        <p:spPr>
          <a:xfrm>
            <a:off x="838200" y="2161509"/>
            <a:ext cx="10515600" cy="2044765"/>
          </a:xfrm>
        </p:spPr>
        <p:txBody>
          <a:bodyPr vert="horz" lIns="91440" tIns="45720" rIns="91440" bIns="45720" rtlCol="0" anchor="t">
            <a:normAutofit/>
          </a:bodyPr>
          <a:lstStyle/>
          <a:p>
            <a:pPr marL="342900" indent="-342900">
              <a:lnSpc>
                <a:spcPct val="100000"/>
              </a:lnSpc>
              <a:spcBef>
                <a:spcPts val="0"/>
              </a:spcBef>
            </a:pPr>
            <a:r>
              <a:rPr lang="en-US">
                <a:solidFill>
                  <a:srgbClr val="000000"/>
                </a:solidFill>
                <a:latin typeface="Buckeye Sans"/>
                <a:cs typeface="Calibri"/>
              </a:rPr>
              <a:t>Stages in the same overall "lifecycle"</a:t>
            </a:r>
            <a:endParaRPr lang="en-US">
              <a:latin typeface="Buckeye Sans"/>
            </a:endParaRPr>
          </a:p>
          <a:p>
            <a:pPr marL="800100" lvl="1" indent="-285750">
              <a:lnSpc>
                <a:spcPct val="100000"/>
              </a:lnSpc>
              <a:spcBef>
                <a:spcPts val="0"/>
              </a:spcBef>
            </a:pPr>
            <a:r>
              <a:rPr lang="en-US">
                <a:solidFill>
                  <a:srgbClr val="000000"/>
                </a:solidFill>
                <a:latin typeface="Buckeye Sans"/>
                <a:cs typeface="Calibri"/>
              </a:rPr>
              <a:t>Distinct, build off of and support one another</a:t>
            </a:r>
          </a:p>
          <a:p>
            <a:pPr marL="800100" lvl="1" indent="-285750">
              <a:lnSpc>
                <a:spcPct val="100000"/>
              </a:lnSpc>
              <a:spcBef>
                <a:spcPts val="0"/>
              </a:spcBef>
            </a:pPr>
            <a:r>
              <a:rPr lang="en-US">
                <a:solidFill>
                  <a:srgbClr val="000000"/>
                </a:solidFill>
                <a:latin typeface="Buckeye Sans"/>
                <a:cs typeface="Calibri"/>
              </a:rPr>
              <a:t>CAN overlap</a:t>
            </a:r>
          </a:p>
        </p:txBody>
      </p:sp>
      <p:sp>
        <p:nvSpPr>
          <p:cNvPr id="10" name="Arrow: Right 9">
            <a:extLst>
              <a:ext uri="{FF2B5EF4-FFF2-40B4-BE49-F238E27FC236}">
                <a16:creationId xmlns:a16="http://schemas.microsoft.com/office/drawing/2014/main" id="{2F1D3CB6-3892-850C-7EE6-137D16E3BBCF}"/>
              </a:ext>
            </a:extLst>
          </p:cNvPr>
          <p:cNvSpPr/>
          <p:nvPr/>
        </p:nvSpPr>
        <p:spPr>
          <a:xfrm>
            <a:off x="3402723" y="3901965"/>
            <a:ext cx="919655" cy="617482"/>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41E69D3-5EC4-A567-408B-3E008E880148}"/>
              </a:ext>
            </a:extLst>
          </p:cNvPr>
          <p:cNvSpPr txBox="1"/>
          <p:nvPr/>
        </p:nvSpPr>
        <p:spPr>
          <a:xfrm>
            <a:off x="709447" y="3901965"/>
            <a:ext cx="2049517"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Buckeye Sans"/>
              </a:rPr>
              <a:t>Intake and Pre-Accessioning ("first contact")</a:t>
            </a:r>
          </a:p>
        </p:txBody>
      </p:sp>
      <p:sp>
        <p:nvSpPr>
          <p:cNvPr id="12" name="TextBox 11">
            <a:extLst>
              <a:ext uri="{FF2B5EF4-FFF2-40B4-BE49-F238E27FC236}">
                <a16:creationId xmlns:a16="http://schemas.microsoft.com/office/drawing/2014/main" id="{66684AAE-EE22-ABFD-CDFF-47381CA67049}"/>
              </a:ext>
            </a:extLst>
          </p:cNvPr>
          <p:cNvSpPr txBox="1"/>
          <p:nvPr/>
        </p:nvSpPr>
        <p:spPr>
          <a:xfrm>
            <a:off x="4926723" y="3901965"/>
            <a:ext cx="1944412"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Buckeye Sans"/>
              </a:rPr>
              <a:t>Accessioning ("framework")</a:t>
            </a:r>
          </a:p>
        </p:txBody>
      </p:sp>
      <p:sp>
        <p:nvSpPr>
          <p:cNvPr id="13" name="TextBox 12">
            <a:extLst>
              <a:ext uri="{FF2B5EF4-FFF2-40B4-BE49-F238E27FC236}">
                <a16:creationId xmlns:a16="http://schemas.microsoft.com/office/drawing/2014/main" id="{F1569013-D2FB-8F16-E078-0835BDC8DBC6}"/>
              </a:ext>
            </a:extLst>
          </p:cNvPr>
          <p:cNvSpPr txBox="1"/>
          <p:nvPr/>
        </p:nvSpPr>
        <p:spPr>
          <a:xfrm>
            <a:off x="9038895" y="3901966"/>
            <a:ext cx="299544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latin typeface="Buckeye Sans"/>
              </a:rPr>
              <a:t>Processing ("translation")</a:t>
            </a:r>
          </a:p>
        </p:txBody>
      </p:sp>
      <p:sp>
        <p:nvSpPr>
          <p:cNvPr id="16" name="Arrow: Right 15">
            <a:extLst>
              <a:ext uri="{FF2B5EF4-FFF2-40B4-BE49-F238E27FC236}">
                <a16:creationId xmlns:a16="http://schemas.microsoft.com/office/drawing/2014/main" id="{ED8E5A14-5284-6EE6-B296-2FA791243C96}"/>
              </a:ext>
            </a:extLst>
          </p:cNvPr>
          <p:cNvSpPr/>
          <p:nvPr/>
        </p:nvSpPr>
        <p:spPr>
          <a:xfrm>
            <a:off x="7514895" y="3901965"/>
            <a:ext cx="919655" cy="617482"/>
          </a:xfrm>
          <a:prstGeom prst="rightArrow">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47760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BA97218-9ACC-9112-B837-33484D81E0C3}"/>
              </a:ext>
            </a:extLst>
          </p:cNvPr>
          <p:cNvSpPr>
            <a:spLocks noGrp="1"/>
          </p:cNvSpPr>
          <p:nvPr>
            <p:ph type="body" idx="1"/>
          </p:nvPr>
        </p:nvSpPr>
        <p:spPr/>
        <p:txBody>
          <a:bodyPr/>
          <a:lstStyle/>
          <a:p>
            <a:r>
              <a:rPr lang="en-US"/>
              <a:t>Oversee logistics of receiving acquisitions</a:t>
            </a:r>
          </a:p>
        </p:txBody>
      </p:sp>
      <p:sp>
        <p:nvSpPr>
          <p:cNvPr id="3" name="Content Placeholder 2">
            <a:extLst>
              <a:ext uri="{FF2B5EF4-FFF2-40B4-BE49-F238E27FC236}">
                <a16:creationId xmlns:a16="http://schemas.microsoft.com/office/drawing/2014/main" id="{1FF8D5C9-0C98-0D50-B95D-0AAB68D66C60}"/>
              </a:ext>
            </a:extLst>
          </p:cNvPr>
          <p:cNvSpPr>
            <a:spLocks noGrp="1"/>
          </p:cNvSpPr>
          <p:nvPr>
            <p:ph sz="half" idx="2"/>
          </p:nvPr>
        </p:nvSpPr>
        <p:spPr/>
        <p:txBody>
          <a:bodyPr vert="horz" lIns="91440" tIns="45720" rIns="91440" bIns="45720" rtlCol="0" anchor="t">
            <a:normAutofit/>
          </a:bodyPr>
          <a:lstStyle/>
          <a:p>
            <a:pPr lvl="1" indent="-457200"/>
            <a:r>
              <a:rPr lang="en-US" dirty="0"/>
              <a:t>Check for accuracy and condition</a:t>
            </a:r>
          </a:p>
          <a:p>
            <a:pPr lvl="1" indent="-457200"/>
            <a:r>
              <a:rPr lang="en-US" dirty="0"/>
              <a:t>Storage and initial "intake" housing</a:t>
            </a:r>
          </a:p>
          <a:p>
            <a:pPr lvl="1" indent="-457200"/>
            <a:r>
              <a:rPr lang="en-US" dirty="0"/>
              <a:t>Reviews</a:t>
            </a:r>
          </a:p>
          <a:p>
            <a:pPr lvl="2"/>
            <a:r>
              <a:rPr lang="en-US" dirty="0"/>
              <a:t>Curators</a:t>
            </a:r>
          </a:p>
          <a:p>
            <a:pPr lvl="2"/>
            <a:r>
              <a:rPr lang="en-US" dirty="0"/>
              <a:t>Conservators (potentially)</a:t>
            </a:r>
          </a:p>
          <a:p>
            <a:pPr lvl="2"/>
            <a:endParaRPr lang="en-US"/>
          </a:p>
          <a:p>
            <a:pPr lvl="1"/>
            <a:endParaRPr lang="en-US"/>
          </a:p>
        </p:txBody>
      </p:sp>
      <p:sp>
        <p:nvSpPr>
          <p:cNvPr id="5" name="Text Placeholder 4">
            <a:extLst>
              <a:ext uri="{FF2B5EF4-FFF2-40B4-BE49-F238E27FC236}">
                <a16:creationId xmlns:a16="http://schemas.microsoft.com/office/drawing/2014/main" id="{BC111457-2380-9B68-8BDD-76A639AA6366}"/>
              </a:ext>
            </a:extLst>
          </p:cNvPr>
          <p:cNvSpPr>
            <a:spLocks noGrp="1"/>
          </p:cNvSpPr>
          <p:nvPr>
            <p:ph type="body" sz="quarter" idx="13"/>
          </p:nvPr>
        </p:nvSpPr>
        <p:spPr/>
        <p:txBody>
          <a:bodyPr>
            <a:normAutofit/>
          </a:bodyPr>
          <a:lstStyle/>
          <a:p>
            <a:r>
              <a:rPr lang="en-US"/>
              <a:t>Gather information about acquisition</a:t>
            </a:r>
          </a:p>
        </p:txBody>
      </p:sp>
      <p:sp>
        <p:nvSpPr>
          <p:cNvPr id="6" name="Content Placeholder 5">
            <a:extLst>
              <a:ext uri="{FF2B5EF4-FFF2-40B4-BE49-F238E27FC236}">
                <a16:creationId xmlns:a16="http://schemas.microsoft.com/office/drawing/2014/main" id="{05E76FDE-8E91-25D6-00F0-510A2B29A2AA}"/>
              </a:ext>
            </a:extLst>
          </p:cNvPr>
          <p:cNvSpPr>
            <a:spLocks noGrp="1"/>
          </p:cNvSpPr>
          <p:nvPr>
            <p:ph sz="quarter" idx="14"/>
          </p:nvPr>
        </p:nvSpPr>
        <p:spPr/>
        <p:txBody>
          <a:bodyPr vert="horz" lIns="91440" tIns="45720" rIns="91440" bIns="45720" rtlCol="0" anchor="t">
            <a:normAutofit/>
          </a:bodyPr>
          <a:lstStyle/>
          <a:p>
            <a:r>
              <a:rPr lang="en-US"/>
              <a:t>Context of acquisition – relationship between materials and source, why collected/created/organized, etc.</a:t>
            </a:r>
          </a:p>
          <a:p>
            <a:r>
              <a:rPr lang="en-US"/>
              <a:t>Future steps in accessioning and processing</a:t>
            </a:r>
          </a:p>
        </p:txBody>
      </p:sp>
      <p:sp>
        <p:nvSpPr>
          <p:cNvPr id="7" name="Text Placeholder 6">
            <a:extLst>
              <a:ext uri="{FF2B5EF4-FFF2-40B4-BE49-F238E27FC236}">
                <a16:creationId xmlns:a16="http://schemas.microsoft.com/office/drawing/2014/main" id="{EDC886C0-6F5D-E6B2-9A5D-555EFEBC4938}"/>
              </a:ext>
            </a:extLst>
          </p:cNvPr>
          <p:cNvSpPr>
            <a:spLocks noGrp="1"/>
          </p:cNvSpPr>
          <p:nvPr>
            <p:ph type="body" sz="quarter" idx="15"/>
          </p:nvPr>
        </p:nvSpPr>
        <p:spPr/>
        <p:txBody>
          <a:bodyPr/>
          <a:lstStyle/>
          <a:p>
            <a:r>
              <a:rPr lang="en-US"/>
              <a:t>Establish initial control</a:t>
            </a:r>
          </a:p>
        </p:txBody>
      </p:sp>
      <p:sp>
        <p:nvSpPr>
          <p:cNvPr id="8" name="Content Placeholder 7">
            <a:extLst>
              <a:ext uri="{FF2B5EF4-FFF2-40B4-BE49-F238E27FC236}">
                <a16:creationId xmlns:a16="http://schemas.microsoft.com/office/drawing/2014/main" id="{EC21CADE-5532-B30C-38DD-C218374DD12E}"/>
              </a:ext>
            </a:extLst>
          </p:cNvPr>
          <p:cNvSpPr>
            <a:spLocks noGrp="1"/>
          </p:cNvSpPr>
          <p:nvPr>
            <p:ph sz="quarter" idx="16"/>
          </p:nvPr>
        </p:nvSpPr>
        <p:spPr/>
        <p:txBody>
          <a:bodyPr vert="horz" lIns="91440" tIns="45720" rIns="91440" bIns="45720" rtlCol="0" anchor="t">
            <a:normAutofit/>
          </a:bodyPr>
          <a:lstStyle/>
          <a:p>
            <a:r>
              <a:rPr lang="en-US"/>
              <a:t>Legal – deeds of gift (donations), receipts and invoices (purchases)</a:t>
            </a:r>
          </a:p>
          <a:p>
            <a:r>
              <a:rPr lang="en-US"/>
              <a:t>Administrative – Jira (software program)</a:t>
            </a:r>
          </a:p>
        </p:txBody>
      </p:sp>
      <p:sp>
        <p:nvSpPr>
          <p:cNvPr id="2" name="Title 1">
            <a:extLst>
              <a:ext uri="{FF2B5EF4-FFF2-40B4-BE49-F238E27FC236}">
                <a16:creationId xmlns:a16="http://schemas.microsoft.com/office/drawing/2014/main" id="{CF92E6D5-9184-AD00-BBED-EC9C6DEBB463}"/>
              </a:ext>
            </a:extLst>
          </p:cNvPr>
          <p:cNvSpPr>
            <a:spLocks noGrp="1"/>
          </p:cNvSpPr>
          <p:nvPr>
            <p:ph type="title"/>
          </p:nvPr>
        </p:nvSpPr>
        <p:spPr/>
        <p:txBody>
          <a:bodyPr/>
          <a:lstStyle/>
          <a:p>
            <a:r>
              <a:rPr lang="en-US"/>
              <a:t>Intake and Pre-Accessioning in ATS</a:t>
            </a:r>
          </a:p>
        </p:txBody>
      </p:sp>
    </p:spTree>
    <p:extLst>
      <p:ext uri="{BB962C8B-B14F-4D97-AF65-F5344CB8AC3E}">
        <p14:creationId xmlns:p14="http://schemas.microsoft.com/office/powerpoint/2010/main" val="20335389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214AF-BB44-CBDE-4B34-DCBEB58E8870}"/>
              </a:ext>
            </a:extLst>
          </p:cNvPr>
          <p:cNvSpPr>
            <a:spLocks noGrp="1"/>
          </p:cNvSpPr>
          <p:nvPr>
            <p:ph type="title"/>
          </p:nvPr>
        </p:nvSpPr>
        <p:spPr/>
        <p:txBody>
          <a:bodyPr/>
          <a:lstStyle/>
          <a:p>
            <a:r>
              <a:rPr lang="en-US"/>
              <a:t>Accessioning in ATS</a:t>
            </a:r>
          </a:p>
        </p:txBody>
      </p:sp>
      <p:sp>
        <p:nvSpPr>
          <p:cNvPr id="3" name="Content Placeholder 2">
            <a:extLst>
              <a:ext uri="{FF2B5EF4-FFF2-40B4-BE49-F238E27FC236}">
                <a16:creationId xmlns:a16="http://schemas.microsoft.com/office/drawing/2014/main" id="{5B87F08F-1B4A-51DF-76E9-11A7EDA2C2F2}"/>
              </a:ext>
            </a:extLst>
          </p:cNvPr>
          <p:cNvSpPr>
            <a:spLocks noGrp="1"/>
          </p:cNvSpPr>
          <p:nvPr>
            <p:ph idx="1"/>
          </p:nvPr>
        </p:nvSpPr>
        <p:spPr/>
        <p:txBody>
          <a:bodyPr vert="horz" lIns="91440" tIns="45720" rIns="91440" bIns="45720" rtlCol="0" anchor="t">
            <a:normAutofit lnSpcReduction="10000"/>
          </a:bodyPr>
          <a:lstStyle/>
          <a:p>
            <a:r>
              <a:rPr lang="en-US" b="1" dirty="0"/>
              <a:t>Establish formal intellectual and physical control</a:t>
            </a:r>
          </a:p>
          <a:p>
            <a:r>
              <a:rPr lang="en-US" b="1" dirty="0"/>
              <a:t>Create accession record to centralize information gathered so far</a:t>
            </a:r>
          </a:p>
          <a:p>
            <a:pPr lvl="1"/>
            <a:r>
              <a:rPr lang="en-US" dirty="0"/>
              <a:t>Different types and processes</a:t>
            </a:r>
          </a:p>
          <a:p>
            <a:pPr lvl="2"/>
            <a:r>
              <a:rPr lang="en-US" dirty="0"/>
              <a:t>Full accessioning = full information</a:t>
            </a:r>
          </a:p>
          <a:p>
            <a:pPr lvl="2"/>
            <a:r>
              <a:rPr lang="en-US" dirty="0"/>
              <a:t>Provisional accessioning = minimal information</a:t>
            </a:r>
          </a:p>
          <a:p>
            <a:pPr lvl="1"/>
            <a:r>
              <a:rPr lang="en-US" dirty="0"/>
              <a:t>Internally:</a:t>
            </a:r>
          </a:p>
          <a:p>
            <a:pPr lvl="2"/>
            <a:r>
              <a:rPr lang="en-US" dirty="0"/>
              <a:t>Track progress and status of acquisition</a:t>
            </a:r>
          </a:p>
          <a:p>
            <a:pPr lvl="2"/>
            <a:r>
              <a:rPr lang="en-US" dirty="0"/>
              <a:t>Information accessible to everyone who has access to Archivist's Toolkit database </a:t>
            </a:r>
          </a:p>
          <a:p>
            <a:pPr lvl="2"/>
            <a:r>
              <a:rPr lang="en-US" dirty="0">
                <a:ea typeface="+mn-lt"/>
                <a:cs typeface="+mn-lt"/>
              </a:rPr>
              <a:t>Springboard to continue work</a:t>
            </a:r>
          </a:p>
          <a:p>
            <a:pPr lvl="1"/>
            <a:r>
              <a:rPr lang="en-US" dirty="0"/>
              <a:t>Externally:</a:t>
            </a:r>
          </a:p>
          <a:p>
            <a:pPr lvl="2"/>
            <a:r>
              <a:rPr lang="en-US" dirty="0"/>
              <a:t>Basic level of description that can potentially be published</a:t>
            </a:r>
          </a:p>
          <a:p>
            <a:pPr lvl="2"/>
            <a:endParaRPr lang="en-US"/>
          </a:p>
        </p:txBody>
      </p:sp>
    </p:spTree>
    <p:extLst>
      <p:ext uri="{BB962C8B-B14F-4D97-AF65-F5344CB8AC3E}">
        <p14:creationId xmlns:p14="http://schemas.microsoft.com/office/powerpoint/2010/main" val="385967505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B9695A2-9EDE-FC08-5AF3-079178CACE69}"/>
              </a:ext>
            </a:extLst>
          </p:cNvPr>
          <p:cNvSpPr>
            <a:spLocks noGrp="1"/>
          </p:cNvSpPr>
          <p:nvPr>
            <p:ph sz="half" idx="13"/>
          </p:nvPr>
        </p:nvSpPr>
        <p:spPr>
          <a:xfrm>
            <a:off x="661096" y="2342275"/>
            <a:ext cx="5441197" cy="2428368"/>
          </a:xfrm>
        </p:spPr>
        <p:txBody>
          <a:bodyPr vert="horz" lIns="91440" tIns="45720" rIns="91440" bIns="45720" rtlCol="0" anchor="t">
            <a:normAutofit fontScale="77500" lnSpcReduction="20000"/>
          </a:bodyPr>
          <a:lstStyle/>
          <a:p>
            <a:r>
              <a:rPr lang="en-US" b="1">
                <a:ea typeface="+mn-lt"/>
                <a:cs typeface="+mn-lt"/>
              </a:rPr>
              <a:t>Done in conjunction with accessioning</a:t>
            </a:r>
            <a:r>
              <a:rPr lang="en-US">
                <a:ea typeface="+mn-lt"/>
                <a:cs typeface="+mn-lt"/>
              </a:rPr>
              <a:t> to: </a:t>
            </a:r>
            <a:endParaRPr lang="en-US"/>
          </a:p>
          <a:p>
            <a:pPr lvl="1"/>
            <a:r>
              <a:rPr lang="en-US">
                <a:ea typeface="+mn-lt"/>
                <a:cs typeface="+mn-lt"/>
              </a:rPr>
              <a:t>&lt; 5 cubic feet</a:t>
            </a:r>
          </a:p>
          <a:p>
            <a:pPr lvl="1"/>
            <a:r>
              <a:rPr lang="en-US">
                <a:ea typeface="+mn-lt"/>
                <a:cs typeface="+mn-lt"/>
              </a:rPr>
              <a:t>Keep up with new intake</a:t>
            </a:r>
            <a:endParaRPr lang="en-US"/>
          </a:p>
          <a:p>
            <a:pPr lvl="1"/>
            <a:r>
              <a:rPr lang="en-US">
                <a:ea typeface="+mn-lt"/>
                <a:cs typeface="+mn-lt"/>
              </a:rPr>
              <a:t>Fulfill reasonable priority requests</a:t>
            </a:r>
          </a:p>
          <a:p>
            <a:r>
              <a:rPr lang="en-US" b="1">
                <a:ea typeface="+mn-lt"/>
                <a:cs typeface="+mn-lt"/>
              </a:rPr>
              <a:t>Continues work of intake, pre-accessioning, and accessioning </a:t>
            </a:r>
            <a:endParaRPr lang="en-US" b="1"/>
          </a:p>
          <a:p>
            <a:r>
              <a:rPr lang="en-US" b="1"/>
              <a:t>BUT more front-facing and outward focused</a:t>
            </a:r>
          </a:p>
          <a:p>
            <a:r>
              <a:rPr lang="en-US" b="1"/>
              <a:t>Translate information gathered</a:t>
            </a:r>
            <a:r>
              <a:rPr lang="en-US"/>
              <a:t> into understandable language archivally</a:t>
            </a:r>
          </a:p>
          <a:p>
            <a:pPr lvl="1" indent="-457200"/>
            <a:endParaRPr lang="en-US"/>
          </a:p>
        </p:txBody>
      </p:sp>
      <p:sp>
        <p:nvSpPr>
          <p:cNvPr id="2" name="Title 1">
            <a:extLst>
              <a:ext uri="{FF2B5EF4-FFF2-40B4-BE49-F238E27FC236}">
                <a16:creationId xmlns:a16="http://schemas.microsoft.com/office/drawing/2014/main" id="{02663E22-9BC3-6CB6-19EA-9784155FFF07}"/>
              </a:ext>
            </a:extLst>
          </p:cNvPr>
          <p:cNvSpPr>
            <a:spLocks noGrp="1"/>
          </p:cNvSpPr>
          <p:nvPr>
            <p:ph type="title"/>
          </p:nvPr>
        </p:nvSpPr>
        <p:spPr>
          <a:xfrm>
            <a:off x="661096" y="836341"/>
            <a:ext cx="5441196" cy="1325563"/>
          </a:xfrm>
        </p:spPr>
        <p:txBody>
          <a:bodyPr/>
          <a:lstStyle/>
          <a:p>
            <a:r>
              <a:rPr lang="en-US"/>
              <a:t>Processing at Time of Accessioning at ATS</a:t>
            </a:r>
          </a:p>
        </p:txBody>
      </p:sp>
      <p:pic>
        <p:nvPicPr>
          <p:cNvPr id="31" name="Picture Placeholder 30" descr="An office with cubicles and desks&#10;&#10;Description automatically generated">
            <a:extLst>
              <a:ext uri="{FF2B5EF4-FFF2-40B4-BE49-F238E27FC236}">
                <a16:creationId xmlns:a16="http://schemas.microsoft.com/office/drawing/2014/main" id="{184AFB33-4EB7-18D1-BC23-2CCFCEA820E3}"/>
              </a:ext>
            </a:extLst>
          </p:cNvPr>
          <p:cNvPicPr>
            <a:picLocks noGrp="1" noChangeAspect="1"/>
          </p:cNvPicPr>
          <p:nvPr>
            <p:ph type="pic" sz="quarter" idx="14"/>
          </p:nvPr>
        </p:nvPicPr>
        <p:blipFill>
          <a:blip r:embed="rId2"/>
          <a:srcRect l="5037" r="5037"/>
          <a:stretch/>
        </p:blipFill>
        <p:spPr>
          <a:xfrm>
            <a:off x="6565467" y="1040533"/>
            <a:ext cx="5431848" cy="4427394"/>
          </a:xfrm>
        </p:spPr>
      </p:pic>
    </p:spTree>
    <p:extLst>
      <p:ext uri="{BB962C8B-B14F-4D97-AF65-F5344CB8AC3E}">
        <p14:creationId xmlns:p14="http://schemas.microsoft.com/office/powerpoint/2010/main" val="12152157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093C0-E4D2-AA12-277A-0D40E2F1193F}"/>
              </a:ext>
            </a:extLst>
          </p:cNvPr>
          <p:cNvSpPr>
            <a:spLocks noGrp="1"/>
          </p:cNvSpPr>
          <p:nvPr>
            <p:ph type="title"/>
          </p:nvPr>
        </p:nvSpPr>
        <p:spPr/>
        <p:txBody>
          <a:bodyPr>
            <a:normAutofit fontScale="90000"/>
          </a:bodyPr>
          <a:lstStyle/>
          <a:p>
            <a:r>
              <a:rPr lang="en-US"/>
              <a:t>Having a Processing Background in an Accessioning World</a:t>
            </a:r>
          </a:p>
        </p:txBody>
      </p:sp>
      <p:sp>
        <p:nvSpPr>
          <p:cNvPr id="3" name="Content Placeholder 2">
            <a:extLst>
              <a:ext uri="{FF2B5EF4-FFF2-40B4-BE49-F238E27FC236}">
                <a16:creationId xmlns:a16="http://schemas.microsoft.com/office/drawing/2014/main" id="{275300DA-EB1F-5A1D-FF56-37F53AFACD1D}"/>
              </a:ext>
            </a:extLst>
          </p:cNvPr>
          <p:cNvSpPr>
            <a:spLocks noGrp="1"/>
          </p:cNvSpPr>
          <p:nvPr>
            <p:ph idx="1"/>
          </p:nvPr>
        </p:nvSpPr>
        <p:spPr/>
        <p:txBody>
          <a:bodyPr vert="horz" lIns="91440" tIns="45720" rIns="91440" bIns="45720" rtlCol="0" anchor="t">
            <a:normAutofit lnSpcReduction="10000"/>
          </a:bodyPr>
          <a:lstStyle/>
          <a:p>
            <a:r>
              <a:rPr lang="en-US"/>
              <a:t>Onboarding and training as I worked</a:t>
            </a:r>
          </a:p>
          <a:p>
            <a:pPr lvl="1" indent="-457200"/>
            <a:r>
              <a:rPr lang="en-US"/>
              <a:t>Learned each step as they come up naturally in my work</a:t>
            </a:r>
          </a:p>
          <a:p>
            <a:pPr lvl="1" indent="-457200"/>
            <a:r>
              <a:rPr lang="en-US"/>
              <a:t>Professional development to learn and improve</a:t>
            </a:r>
          </a:p>
          <a:p>
            <a:pPr lvl="2" indent="-457200"/>
            <a:r>
              <a:rPr lang="en-US"/>
              <a:t>Publications and other resources</a:t>
            </a:r>
          </a:p>
          <a:p>
            <a:pPr lvl="3"/>
            <a:r>
              <a:rPr lang="en-US"/>
              <a:t>See "Resources" slide in introduction</a:t>
            </a:r>
            <a:endParaRPr lang="en-US" i="1"/>
          </a:p>
          <a:p>
            <a:pPr lvl="3"/>
            <a:r>
              <a:rPr lang="en-US" i="1"/>
              <a:t>Descriptive Notes</a:t>
            </a:r>
            <a:r>
              <a:rPr lang="en-US"/>
              <a:t> blog, Description Section of the Society of American Archivists</a:t>
            </a:r>
          </a:p>
          <a:p>
            <a:pPr lvl="3"/>
            <a:r>
              <a:rPr lang="en-US"/>
              <a:t>National Best Practices for Archival Accessioning Working Group's Archival Accessioning Best Practices</a:t>
            </a:r>
          </a:p>
          <a:p>
            <a:pPr lvl="3"/>
            <a:r>
              <a:rPr lang="en-US"/>
              <a:t>And many more!</a:t>
            </a:r>
          </a:p>
          <a:p>
            <a:pPr lvl="2" indent="-457200"/>
            <a:r>
              <a:rPr lang="en-US"/>
              <a:t>Department-wide professional development activities</a:t>
            </a:r>
          </a:p>
          <a:p>
            <a:pPr lvl="2" indent="-457200"/>
            <a:r>
              <a:rPr lang="en-US"/>
              <a:t>Groups/organizations focused on accessioning</a:t>
            </a:r>
          </a:p>
          <a:p>
            <a:pPr lvl="3"/>
            <a:r>
              <a:rPr lang="en-US"/>
              <a:t>SAA's Accessioning, Acquisitions, and Appraisal Section</a:t>
            </a:r>
          </a:p>
        </p:txBody>
      </p:sp>
    </p:spTree>
    <p:extLst>
      <p:ext uri="{BB962C8B-B14F-4D97-AF65-F5344CB8AC3E}">
        <p14:creationId xmlns:p14="http://schemas.microsoft.com/office/powerpoint/2010/main" val="10742063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C0A11-6E70-6A17-B93B-45802A18B712}"/>
              </a:ext>
            </a:extLst>
          </p:cNvPr>
          <p:cNvSpPr>
            <a:spLocks noGrp="1"/>
          </p:cNvSpPr>
          <p:nvPr>
            <p:ph type="title"/>
          </p:nvPr>
        </p:nvSpPr>
        <p:spPr/>
        <p:txBody>
          <a:bodyPr>
            <a:normAutofit fontScale="90000"/>
          </a:bodyPr>
          <a:lstStyle/>
          <a:p>
            <a:r>
              <a:rPr lang="en-US"/>
              <a:t>Having a Processing Background in an Accessioning World</a:t>
            </a:r>
          </a:p>
        </p:txBody>
      </p:sp>
      <p:sp>
        <p:nvSpPr>
          <p:cNvPr id="3" name="Content Placeholder 2">
            <a:extLst>
              <a:ext uri="{FF2B5EF4-FFF2-40B4-BE49-F238E27FC236}">
                <a16:creationId xmlns:a16="http://schemas.microsoft.com/office/drawing/2014/main" id="{866F609B-0D96-C39C-3DB8-BED6ED2158FB}"/>
              </a:ext>
            </a:extLst>
          </p:cNvPr>
          <p:cNvSpPr>
            <a:spLocks noGrp="1"/>
          </p:cNvSpPr>
          <p:nvPr>
            <p:ph idx="1"/>
          </p:nvPr>
        </p:nvSpPr>
        <p:spPr/>
        <p:txBody>
          <a:bodyPr vert="horz" lIns="91440" tIns="45720" rIns="91440" bIns="45720" rtlCol="0" anchor="t">
            <a:normAutofit/>
          </a:bodyPr>
          <a:lstStyle/>
          <a:p>
            <a:pPr lvl="1" indent="-457200"/>
            <a:r>
              <a:rPr lang="en-US" dirty="0"/>
              <a:t>Processing acted as an anchor</a:t>
            </a:r>
          </a:p>
          <a:p>
            <a:pPr lvl="2" indent="-457200"/>
            <a:r>
              <a:rPr lang="en-US" dirty="0"/>
              <a:t>Already knew "final" steps in workflows</a:t>
            </a:r>
          </a:p>
          <a:p>
            <a:pPr lvl="2" indent="-457200"/>
            <a:r>
              <a:rPr lang="en-US" dirty="0"/>
              <a:t>Now - learning what leads up to processing and how fit together</a:t>
            </a:r>
          </a:p>
          <a:p>
            <a:pPr lvl="1" indent="-457200"/>
            <a:r>
              <a:rPr lang="en-US" dirty="0"/>
              <a:t>Practical opportunities to "weave" everything together</a:t>
            </a:r>
          </a:p>
          <a:p>
            <a:pPr lvl="1" indent="-457200"/>
            <a:r>
              <a:rPr lang="en-US" dirty="0"/>
              <a:t>Implement principles, techniques, and standards involved in processing</a:t>
            </a:r>
          </a:p>
          <a:p>
            <a:pPr lvl="2" indent="-457200"/>
            <a:r>
              <a:rPr lang="en-US" dirty="0"/>
              <a:t>Arrangement</a:t>
            </a:r>
          </a:p>
          <a:p>
            <a:pPr lvl="2" indent="-457200"/>
            <a:r>
              <a:rPr lang="en-US" dirty="0"/>
              <a:t>Description</a:t>
            </a:r>
          </a:p>
          <a:p>
            <a:pPr lvl="2" indent="-457200"/>
            <a:r>
              <a:rPr lang="en-US" dirty="0"/>
              <a:t>Descriptive standards (e.g. DACS)</a:t>
            </a:r>
          </a:p>
          <a:p>
            <a:pPr lvl="2" indent="-457200"/>
            <a:r>
              <a:rPr lang="en-US" dirty="0"/>
              <a:t>Subject headings</a:t>
            </a:r>
          </a:p>
        </p:txBody>
      </p:sp>
    </p:spTree>
    <p:extLst>
      <p:ext uri="{BB962C8B-B14F-4D97-AF65-F5344CB8AC3E}">
        <p14:creationId xmlns:p14="http://schemas.microsoft.com/office/powerpoint/2010/main" val="33221014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7D5D7A-5870-BB52-B857-3237D26C5139}"/>
              </a:ext>
            </a:extLst>
          </p:cNvPr>
          <p:cNvSpPr>
            <a:spLocks noGrp="1"/>
          </p:cNvSpPr>
          <p:nvPr>
            <p:ph type="title"/>
          </p:nvPr>
        </p:nvSpPr>
        <p:spPr/>
        <p:txBody>
          <a:bodyPr>
            <a:normAutofit fontScale="90000"/>
          </a:bodyPr>
          <a:lstStyle/>
          <a:p>
            <a:r>
              <a:rPr lang="en-US"/>
              <a:t>Skills Learned and Developed as an </a:t>
            </a:r>
            <a:br>
              <a:rPr lang="en-US"/>
            </a:br>
            <a:r>
              <a:rPr lang="en-US"/>
              <a:t>Accessioning Archivist</a:t>
            </a:r>
          </a:p>
        </p:txBody>
      </p:sp>
      <p:sp>
        <p:nvSpPr>
          <p:cNvPr id="3" name="Content Placeholder 2">
            <a:extLst>
              <a:ext uri="{FF2B5EF4-FFF2-40B4-BE49-F238E27FC236}">
                <a16:creationId xmlns:a16="http://schemas.microsoft.com/office/drawing/2014/main" id="{D3BF0F0F-DEDD-0B68-030B-3A29D9F83905}"/>
              </a:ext>
            </a:extLst>
          </p:cNvPr>
          <p:cNvSpPr>
            <a:spLocks noGrp="1"/>
          </p:cNvSpPr>
          <p:nvPr>
            <p:ph idx="1"/>
          </p:nvPr>
        </p:nvSpPr>
        <p:spPr/>
        <p:txBody>
          <a:bodyPr vert="horz" lIns="91440" tIns="45720" rIns="91440" bIns="45720" rtlCol="0" anchor="t">
            <a:normAutofit/>
          </a:bodyPr>
          <a:lstStyle/>
          <a:p>
            <a:r>
              <a:rPr lang="en-US"/>
              <a:t>People skills – communicating and working with donors, other departments, colleagues</a:t>
            </a:r>
          </a:p>
          <a:p>
            <a:r>
              <a:rPr lang="en-US"/>
              <a:t>Introduction to legal issues and ethics</a:t>
            </a:r>
          </a:p>
          <a:p>
            <a:r>
              <a:rPr lang="en-US"/>
              <a:t>Project management</a:t>
            </a:r>
          </a:p>
          <a:p>
            <a:r>
              <a:rPr lang="en-US"/>
              <a:t>Research</a:t>
            </a:r>
          </a:p>
          <a:p>
            <a:r>
              <a:rPr lang="en-US"/>
              <a:t>Increased familiarity with archival principles</a:t>
            </a:r>
          </a:p>
        </p:txBody>
      </p:sp>
    </p:spTree>
    <p:extLst>
      <p:ext uri="{BB962C8B-B14F-4D97-AF65-F5344CB8AC3E}">
        <p14:creationId xmlns:p14="http://schemas.microsoft.com/office/powerpoint/2010/main" val="28820327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B23DF0B-7F1C-5934-8060-368B46A9802A}"/>
              </a:ext>
            </a:extLst>
          </p:cNvPr>
          <p:cNvSpPr>
            <a:spLocks noGrp="1"/>
          </p:cNvSpPr>
          <p:nvPr>
            <p:ph sz="half" idx="13"/>
          </p:nvPr>
        </p:nvSpPr>
        <p:spPr>
          <a:xfrm>
            <a:off x="467132" y="2744058"/>
            <a:ext cx="5441197" cy="2428368"/>
          </a:xfrm>
        </p:spPr>
        <p:txBody>
          <a:bodyPr vert="horz" lIns="91440" tIns="45720" rIns="91440" bIns="45720" rtlCol="0" anchor="t">
            <a:normAutofit lnSpcReduction="10000"/>
          </a:bodyPr>
          <a:lstStyle/>
          <a:p>
            <a:r>
              <a:rPr lang="en-US"/>
              <a:t>Continuing along the path of an accessioning archivist</a:t>
            </a:r>
          </a:p>
          <a:p>
            <a:pPr lvl="1" indent="-457200"/>
            <a:r>
              <a:rPr lang="en-US"/>
              <a:t>Over time – develop skills, relationships, and archival theory crucial to accessioning</a:t>
            </a:r>
          </a:p>
          <a:p>
            <a:pPr lvl="1" indent="-457200"/>
            <a:r>
              <a:rPr lang="en-US"/>
              <a:t>Future paths</a:t>
            </a:r>
          </a:p>
          <a:p>
            <a:pPr lvl="2" indent="-457200"/>
            <a:r>
              <a:rPr lang="en-US"/>
              <a:t>Supervisory role</a:t>
            </a:r>
          </a:p>
          <a:p>
            <a:pPr lvl="2" indent="-457200"/>
            <a:r>
              <a:rPr lang="en-US"/>
              <a:t>Administrative role</a:t>
            </a:r>
          </a:p>
          <a:p>
            <a:pPr lvl="2" indent="-457200"/>
            <a:r>
              <a:rPr lang="en-US"/>
              <a:t>Advocacy role</a:t>
            </a:r>
          </a:p>
          <a:p>
            <a:pPr lvl="1" indent="-457200"/>
            <a:endParaRPr lang="en-US"/>
          </a:p>
        </p:txBody>
      </p:sp>
      <p:pic>
        <p:nvPicPr>
          <p:cNvPr id="5" name="Picture Placeholder 4" descr="A library with many books on shelves&#10;&#10;Description automatically generated">
            <a:extLst>
              <a:ext uri="{FF2B5EF4-FFF2-40B4-BE49-F238E27FC236}">
                <a16:creationId xmlns:a16="http://schemas.microsoft.com/office/drawing/2014/main" id="{3CBA3568-F53B-7B39-22CC-A39397ACD88E}"/>
              </a:ext>
            </a:extLst>
          </p:cNvPr>
          <p:cNvPicPr>
            <a:picLocks noGrp="1" noChangeAspect="1"/>
          </p:cNvPicPr>
          <p:nvPr>
            <p:ph type="pic" sz="quarter" idx="14"/>
          </p:nvPr>
        </p:nvPicPr>
        <p:blipFill>
          <a:blip r:embed="rId2"/>
          <a:srcRect l="1513" r="1513"/>
          <a:stretch/>
        </p:blipFill>
        <p:spPr>
          <a:xfrm>
            <a:off x="6621028" y="1096674"/>
            <a:ext cx="5320435" cy="4067175"/>
          </a:xfrm>
        </p:spPr>
      </p:pic>
      <p:sp>
        <p:nvSpPr>
          <p:cNvPr id="2" name="Title 1">
            <a:extLst>
              <a:ext uri="{FF2B5EF4-FFF2-40B4-BE49-F238E27FC236}">
                <a16:creationId xmlns:a16="http://schemas.microsoft.com/office/drawing/2014/main" id="{7216235B-BCFA-F53C-F579-395E6B24911A}"/>
              </a:ext>
            </a:extLst>
          </p:cNvPr>
          <p:cNvSpPr>
            <a:spLocks noGrp="1"/>
          </p:cNvSpPr>
          <p:nvPr>
            <p:ph type="title"/>
          </p:nvPr>
        </p:nvSpPr>
        <p:spPr>
          <a:xfrm>
            <a:off x="467132" y="739360"/>
            <a:ext cx="5441196" cy="1325563"/>
          </a:xfrm>
        </p:spPr>
        <p:txBody>
          <a:bodyPr>
            <a:normAutofit fontScale="90000"/>
          </a:bodyPr>
          <a:lstStyle/>
          <a:p>
            <a:r>
              <a:rPr lang="en-US"/>
              <a:t>Career Progression for an Accessioning </a:t>
            </a:r>
            <a:br>
              <a:rPr lang="en-US"/>
            </a:br>
            <a:r>
              <a:rPr lang="en-US"/>
              <a:t>Archivist?</a:t>
            </a:r>
          </a:p>
        </p:txBody>
      </p:sp>
    </p:spTree>
    <p:extLst>
      <p:ext uri="{BB962C8B-B14F-4D97-AF65-F5344CB8AC3E}">
        <p14:creationId xmlns:p14="http://schemas.microsoft.com/office/powerpoint/2010/main" val="113347355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EC380DD-72DF-7B2F-3616-5A356D64EA79}"/>
              </a:ext>
            </a:extLst>
          </p:cNvPr>
          <p:cNvSpPr>
            <a:spLocks noGrp="1"/>
          </p:cNvSpPr>
          <p:nvPr>
            <p:ph sz="half" idx="13"/>
          </p:nvPr>
        </p:nvSpPr>
        <p:spPr>
          <a:xfrm>
            <a:off x="6507715" y="2674785"/>
            <a:ext cx="5441197" cy="2428368"/>
          </a:xfrm>
        </p:spPr>
        <p:txBody>
          <a:bodyPr vert="horz" lIns="91440" tIns="45720" rIns="91440" bIns="45720" rtlCol="0" anchor="t">
            <a:normAutofit fontScale="92500" lnSpcReduction="10000"/>
          </a:bodyPr>
          <a:lstStyle/>
          <a:p>
            <a:r>
              <a:rPr lang="en-US"/>
              <a:t>Alternative paths</a:t>
            </a:r>
          </a:p>
          <a:p>
            <a:pPr lvl="1"/>
            <a:r>
              <a:rPr lang="en-US"/>
              <a:t>Skills – transferable to other careers in Archives</a:t>
            </a:r>
          </a:p>
          <a:p>
            <a:pPr lvl="2"/>
            <a:r>
              <a:rPr lang="en-US"/>
              <a:t>Processing archivist</a:t>
            </a:r>
          </a:p>
          <a:p>
            <a:pPr lvl="2"/>
            <a:r>
              <a:rPr lang="en-US"/>
              <a:t>Specialist roles (e.g. born-digital media, audiovisual materials)</a:t>
            </a:r>
          </a:p>
          <a:p>
            <a:pPr lvl="2"/>
            <a:r>
              <a:rPr lang="en-US"/>
              <a:t>Collections management archivist</a:t>
            </a:r>
          </a:p>
          <a:p>
            <a:pPr lvl="2"/>
            <a:r>
              <a:rPr lang="en-US"/>
              <a:t>Reference archivist</a:t>
            </a:r>
          </a:p>
          <a:p>
            <a:pPr lvl="2"/>
            <a:r>
              <a:rPr lang="en-US"/>
              <a:t>Archives manager</a:t>
            </a:r>
          </a:p>
        </p:txBody>
      </p:sp>
      <p:pic>
        <p:nvPicPr>
          <p:cNvPr id="5" name="Picture Placeholder 4" descr="A building with trees in front of it&#10;&#10;Description automatically generated">
            <a:extLst>
              <a:ext uri="{FF2B5EF4-FFF2-40B4-BE49-F238E27FC236}">
                <a16:creationId xmlns:a16="http://schemas.microsoft.com/office/drawing/2014/main" id="{B0DB7AA7-94E6-7982-FCC4-BC2B8C7E6A34}"/>
              </a:ext>
            </a:extLst>
          </p:cNvPr>
          <p:cNvPicPr>
            <a:picLocks noGrp="1" noChangeAspect="1"/>
          </p:cNvPicPr>
          <p:nvPr>
            <p:ph type="pic" sz="quarter" idx="14"/>
          </p:nvPr>
        </p:nvPicPr>
        <p:blipFill>
          <a:blip r:embed="rId2"/>
          <a:srcRect t="2033" b="2033"/>
          <a:stretch/>
        </p:blipFill>
        <p:spPr>
          <a:xfrm>
            <a:off x="538163" y="1095952"/>
            <a:ext cx="5142201" cy="3666404"/>
          </a:xfrm>
        </p:spPr>
      </p:pic>
      <p:sp>
        <p:nvSpPr>
          <p:cNvPr id="2" name="Title 1">
            <a:extLst>
              <a:ext uri="{FF2B5EF4-FFF2-40B4-BE49-F238E27FC236}">
                <a16:creationId xmlns:a16="http://schemas.microsoft.com/office/drawing/2014/main" id="{30921F64-88E7-8B4C-C825-1B457BA76617}"/>
              </a:ext>
            </a:extLst>
          </p:cNvPr>
          <p:cNvSpPr>
            <a:spLocks noGrp="1"/>
          </p:cNvSpPr>
          <p:nvPr>
            <p:ph type="title"/>
          </p:nvPr>
        </p:nvSpPr>
        <p:spPr>
          <a:xfrm>
            <a:off x="6507715" y="683942"/>
            <a:ext cx="5441196" cy="1325563"/>
          </a:xfrm>
        </p:spPr>
        <p:txBody>
          <a:bodyPr>
            <a:normAutofit fontScale="90000"/>
          </a:bodyPr>
          <a:lstStyle/>
          <a:p>
            <a:r>
              <a:rPr lang="en-US" dirty="0"/>
              <a:t>Career Progression for an Accessioning </a:t>
            </a:r>
            <a:br>
              <a:rPr lang="en-US" dirty="0"/>
            </a:br>
            <a:r>
              <a:rPr lang="en-US" dirty="0"/>
              <a:t>Archivist?</a:t>
            </a:r>
          </a:p>
        </p:txBody>
      </p:sp>
    </p:spTree>
    <p:extLst>
      <p:ext uri="{BB962C8B-B14F-4D97-AF65-F5344CB8AC3E}">
        <p14:creationId xmlns:p14="http://schemas.microsoft.com/office/powerpoint/2010/main" val="520490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486608" y="617705"/>
            <a:ext cx="5283201" cy="1009465"/>
          </a:xfrm>
          <a:prstGeom prst="rect">
            <a:avLst/>
          </a:prstGeom>
          <a:noFill/>
        </p:spPr>
        <p:txBody>
          <a:bodyPr wrap="square" lIns="91440" tIns="45720" rIns="91440" bIns="45720" rtlCol="0" anchor="t">
            <a:spAutoFit/>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pPr algn="ctr"/>
            <a:r>
              <a:rPr lang="en-US" sz="2900" b="1">
                <a:solidFill>
                  <a:srgbClr val="C8102E"/>
                </a:solidFill>
                <a:latin typeface="Univers 75 Black"/>
              </a:rPr>
              <a:t>Rosalie Gartner</a:t>
            </a:r>
            <a:endParaRPr lang="en-US"/>
          </a:p>
          <a:p>
            <a:pPr algn="ctr"/>
            <a:r>
              <a:rPr lang="en-US" sz="2900" b="1">
                <a:solidFill>
                  <a:srgbClr val="C8102E"/>
                </a:solidFill>
                <a:latin typeface="Univers 75 Black"/>
              </a:rPr>
              <a:t>Lead Processing Archivist</a:t>
            </a:r>
          </a:p>
        </p:txBody>
      </p:sp>
      <p:cxnSp>
        <p:nvCxnSpPr>
          <p:cNvPr id="13" name="Straight Connector 12"/>
          <p:cNvCxnSpPr/>
          <p:nvPr/>
        </p:nvCxnSpPr>
        <p:spPr bwMode="auto">
          <a:xfrm>
            <a:off x="3575931" y="1772060"/>
            <a:ext cx="5197312" cy="3687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15" name="TextBox 14"/>
          <p:cNvSpPr txBox="1"/>
          <p:nvPr/>
        </p:nvSpPr>
        <p:spPr>
          <a:xfrm>
            <a:off x="3572333" y="2044145"/>
            <a:ext cx="5097569" cy="4404988"/>
          </a:xfrm>
          <a:prstGeom prst="rect">
            <a:avLst/>
          </a:prstGeom>
          <a:noFill/>
        </p:spPr>
        <p:txBody>
          <a:bodyPr wrap="square" lIns="91440" tIns="45720" rIns="91440" bIns="45720" rtlCol="0" anchor="t">
            <a:spAutoFit/>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pPr marL="342900" indent="-342900">
              <a:lnSpc>
                <a:spcPct val="150000"/>
              </a:lnSpc>
              <a:spcBef>
                <a:spcPts val="0"/>
              </a:spcBef>
              <a:buChar char="•"/>
            </a:pPr>
            <a:r>
              <a:rPr lang="en-US" sz="2100">
                <a:solidFill>
                  <a:srgbClr val="7A6E67"/>
                </a:solidFill>
                <a:latin typeface="ITC Berkeley Oldstyle Medium"/>
                <a:ea typeface="ITC Berkeley Oldstyle Medium" charset="0"/>
                <a:cs typeface="ITC Berkeley Oldstyle Medium" charset="0"/>
              </a:rPr>
              <a:t>Simmons College, 2013</a:t>
            </a:r>
          </a:p>
          <a:p>
            <a:pPr marL="342900" indent="-342900">
              <a:lnSpc>
                <a:spcPct val="150000"/>
              </a:lnSpc>
              <a:spcBef>
                <a:spcPts val="0"/>
              </a:spcBef>
              <a:buChar char="•"/>
            </a:pPr>
            <a:r>
              <a:rPr lang="en-US" sz="2100">
                <a:solidFill>
                  <a:srgbClr val="7A6E67"/>
                </a:solidFill>
                <a:latin typeface="ITC Berkeley Oldstyle Medium"/>
                <a:ea typeface="ITC Berkeley Oldstyle Medium" charset="0"/>
                <a:cs typeface="ITC Berkeley Oldstyle Medium" charset="0"/>
              </a:rPr>
              <a:t>Joined Iowa State University in 2017</a:t>
            </a:r>
            <a:endParaRPr lang="en-US"/>
          </a:p>
          <a:p>
            <a:pPr marL="342900" indent="-342900">
              <a:lnSpc>
                <a:spcPct val="150000"/>
              </a:lnSpc>
              <a:spcBef>
                <a:spcPts val="0"/>
              </a:spcBef>
              <a:buChar char="•"/>
            </a:pPr>
            <a:r>
              <a:rPr lang="en-US" sz="2100">
                <a:solidFill>
                  <a:srgbClr val="7A6E67"/>
                </a:solidFill>
                <a:latin typeface="ITC Berkeley Oldstyle Medium"/>
                <a:ea typeface="ITC Berkeley Oldstyle Medium" charset="0"/>
                <a:cs typeface="ITC Berkeley Oldstyle Medium" charset="0"/>
              </a:rPr>
              <a:t>Member of SAA Acquisition &amp; Appraisal Section Best Practices Sub-group in 2017</a:t>
            </a:r>
          </a:p>
          <a:p>
            <a:pPr marL="342900" indent="-342900">
              <a:lnSpc>
                <a:spcPct val="150000"/>
              </a:lnSpc>
              <a:spcBef>
                <a:spcPts val="0"/>
              </a:spcBef>
              <a:buChar char="•"/>
            </a:pPr>
            <a:r>
              <a:rPr lang="en-US" sz="2100">
                <a:solidFill>
                  <a:srgbClr val="7A6E67"/>
                </a:solidFill>
                <a:latin typeface="ITC Berkeley Oldstyle Medium"/>
                <a:ea typeface="ITC Berkeley Oldstyle Medium" charset="0"/>
                <a:cs typeface="ITC Berkeley Oldstyle Medium" charset="0"/>
              </a:rPr>
              <a:t>Member of National Best Practices for Archival Accessioning Working Group, 2021 - Present</a:t>
            </a:r>
          </a:p>
          <a:p>
            <a:pPr marL="342900" indent="-342900">
              <a:lnSpc>
                <a:spcPct val="150000"/>
              </a:lnSpc>
              <a:spcBef>
                <a:spcPts val="0"/>
              </a:spcBef>
              <a:buChar char="•"/>
            </a:pPr>
            <a:endParaRPr lang="en-US" sz="2100">
              <a:solidFill>
                <a:srgbClr val="7A6E67"/>
              </a:solidFill>
              <a:latin typeface="ITC Berkeley Oldstyle Medium"/>
              <a:ea typeface="ITC Berkeley Oldstyle Medium" charset="0"/>
              <a:cs typeface="ITC Berkeley Oldstyle Medium" charset="0"/>
            </a:endParaRPr>
          </a:p>
          <a:p>
            <a:pPr marL="342900" indent="-342900">
              <a:lnSpc>
                <a:spcPct val="150000"/>
              </a:lnSpc>
              <a:spcBef>
                <a:spcPts val="0"/>
              </a:spcBef>
              <a:buChar char="•"/>
            </a:pPr>
            <a:endParaRPr lang="en-US" sz="2100">
              <a:solidFill>
                <a:srgbClr val="7A6E67"/>
              </a:solidFill>
              <a:latin typeface="ITC Berkeley Oldstyle Medium" charset="0"/>
              <a:ea typeface="ITC Berkeley Oldstyle Medium" charset="0"/>
              <a:cs typeface="ITC Berkeley Oldstyle Medium" charset="0"/>
            </a:endParaRPr>
          </a:p>
        </p:txBody>
      </p:sp>
      <p:sp>
        <p:nvSpPr>
          <p:cNvPr id="2" name="Rectangle 1"/>
          <p:cNvSpPr/>
          <p:nvPr/>
        </p:nvSpPr>
        <p:spPr bwMode="auto">
          <a:xfrm>
            <a:off x="0" y="0"/>
            <a:ext cx="3194327" cy="6343269"/>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charset="0"/>
            </a:endParaRPr>
          </a:p>
        </p:txBody>
      </p:sp>
      <p:sp>
        <p:nvSpPr>
          <p:cNvPr id="9" name="Text Placeholder 4"/>
          <p:cNvSpPr txBox="1">
            <a:spLocks/>
          </p:cNvSpPr>
          <p:nvPr/>
        </p:nvSpPr>
        <p:spPr>
          <a:xfrm>
            <a:off x="5754808" y="6340475"/>
            <a:ext cx="6030793" cy="381000"/>
          </a:xfrm>
          <a:prstGeom prst="rect">
            <a:avLst/>
          </a:prstGeom>
        </p:spPr>
        <p:txBody>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pPr eaLnBrk="1" hangingPunct="1"/>
            <a:r>
              <a:rPr lang="en-US" sz="1600" kern="0">
                <a:latin typeface="Univers 75 Black" charset="0"/>
                <a:ea typeface="Univers 75 Black" charset="0"/>
                <a:cs typeface="Univers 75 Black" charset="0"/>
              </a:rPr>
              <a:t>Unit or Department Name Here</a:t>
            </a:r>
          </a:p>
        </p:txBody>
      </p:sp>
      <p:grpSp>
        <p:nvGrpSpPr>
          <p:cNvPr id="16" name="Group 15">
            <a:extLst>
              <a:ext uri="{FF2B5EF4-FFF2-40B4-BE49-F238E27FC236}">
                <a16:creationId xmlns:a16="http://schemas.microsoft.com/office/drawing/2014/main" id="{55487B6D-8FDC-4536-A274-2D605EF1962D}"/>
              </a:ext>
            </a:extLst>
          </p:cNvPr>
          <p:cNvGrpSpPr/>
          <p:nvPr/>
        </p:nvGrpSpPr>
        <p:grpSpPr>
          <a:xfrm>
            <a:off x="0" y="6348431"/>
            <a:ext cx="12192000" cy="509569"/>
            <a:chOff x="0" y="6348431"/>
            <a:chExt cx="12192000" cy="509569"/>
          </a:xfrm>
        </p:grpSpPr>
        <p:sp>
          <p:nvSpPr>
            <p:cNvPr id="10" name="Rectangle 8">
              <a:extLst>
                <a:ext uri="{FF2B5EF4-FFF2-40B4-BE49-F238E27FC236}">
                  <a16:creationId xmlns:a16="http://schemas.microsoft.com/office/drawing/2014/main" id="{5664536E-B63B-3F61-C92F-EFA340CA3EE4}"/>
                </a:ext>
              </a:extLst>
            </p:cNvPr>
            <p:cNvSpPr>
              <a:spLocks noChangeArrowheads="1"/>
            </p:cNvSpPr>
            <p:nvPr/>
          </p:nvSpPr>
          <p:spPr bwMode="auto">
            <a:xfrm>
              <a:off x="0" y="6348431"/>
              <a:ext cx="12192000" cy="509569"/>
            </a:xfrm>
            <a:prstGeom prst="rect">
              <a:avLst/>
            </a:prstGeom>
            <a:solidFill>
              <a:srgbClr val="C8102E"/>
            </a:solidFill>
            <a:ln w="9525">
              <a:noFill/>
              <a:miter lim="800000"/>
              <a:headEnd/>
              <a:tailEnd/>
            </a:ln>
            <a:effectLst/>
          </p:spPr>
          <p:txBody>
            <a:bodyPr wrap="none" anchor="ctr">
              <a:prstTxWarp prst="textNoShape">
                <a:avLst/>
              </a:prstTxWarp>
            </a:bodyPr>
            <a:lstStyle/>
            <a:p>
              <a:endParaRPr lang="en-US"/>
            </a:p>
          </p:txBody>
        </p:sp>
        <p:pic>
          <p:nvPicPr>
            <p:cNvPr id="11" name="Picture 10" descr="ISU LEFT white.eps">
              <a:extLst>
                <a:ext uri="{FF2B5EF4-FFF2-40B4-BE49-F238E27FC236}">
                  <a16:creationId xmlns:a16="http://schemas.microsoft.com/office/drawing/2014/main" id="{650035AF-1B15-E93F-F574-835227957675}"/>
                </a:ext>
              </a:extLst>
            </p:cNvPr>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85800" y="6504535"/>
              <a:ext cx="2396490" cy="197359"/>
            </a:xfrm>
            <a:prstGeom prst="rect">
              <a:avLst/>
            </a:prstGeom>
            <a:noFill/>
            <a:ln w="9525">
              <a:noFill/>
              <a:miter lim="800000"/>
              <a:headEnd/>
              <a:tailEnd/>
            </a:ln>
          </p:spPr>
        </p:pic>
        <p:sp>
          <p:nvSpPr>
            <p:cNvPr id="14" name="Text Placeholder 4">
              <a:extLst>
                <a:ext uri="{FF2B5EF4-FFF2-40B4-BE49-F238E27FC236}">
                  <a16:creationId xmlns:a16="http://schemas.microsoft.com/office/drawing/2014/main" id="{0314169D-8FA6-5DBE-49DB-233AA4291401}"/>
                </a:ext>
              </a:extLst>
            </p:cNvPr>
            <p:cNvSpPr txBox="1">
              <a:spLocks/>
            </p:cNvSpPr>
            <p:nvPr/>
          </p:nvSpPr>
          <p:spPr>
            <a:xfrm>
              <a:off x="7092436" y="6476090"/>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a:latin typeface="Univers 75 Black" charset="0"/>
                  <a:ea typeface="Univers 75 Black" charset="0"/>
                  <a:cs typeface="Univers 75 Black" charset="0"/>
                </a:rPr>
                <a:t>Special Collections and University Archives</a:t>
              </a:r>
            </a:p>
          </p:txBody>
        </p:sp>
      </p:grpSp>
      <p:pic>
        <p:nvPicPr>
          <p:cNvPr id="3" name="Picture 2" descr="No photo description available.">
            <a:extLst>
              <a:ext uri="{FF2B5EF4-FFF2-40B4-BE49-F238E27FC236}">
                <a16:creationId xmlns:a16="http://schemas.microsoft.com/office/drawing/2014/main" id="{80235747-BC4C-8561-ACF9-A0FA22C1122A}"/>
              </a:ext>
            </a:extLst>
          </p:cNvPr>
          <p:cNvPicPr>
            <a:picLocks noChangeAspect="1"/>
          </p:cNvPicPr>
          <p:nvPr/>
        </p:nvPicPr>
        <p:blipFill rotWithShape="1">
          <a:blip r:embed="rId3"/>
          <a:srcRect l="16971" t="5519" r="24443" b="974"/>
          <a:stretch/>
        </p:blipFill>
        <p:spPr>
          <a:xfrm>
            <a:off x="333632" y="210322"/>
            <a:ext cx="2289418" cy="2839103"/>
          </a:xfrm>
          <a:prstGeom prst="rect">
            <a:avLst/>
          </a:prstGeom>
        </p:spPr>
      </p:pic>
      <p:pic>
        <p:nvPicPr>
          <p:cNvPr id="4" name="Picture 3" descr="No photo description available.">
            <a:extLst>
              <a:ext uri="{FF2B5EF4-FFF2-40B4-BE49-F238E27FC236}">
                <a16:creationId xmlns:a16="http://schemas.microsoft.com/office/drawing/2014/main" id="{256C1D71-246C-866E-4195-8934D0E0862F}"/>
              </a:ext>
            </a:extLst>
          </p:cNvPr>
          <p:cNvPicPr>
            <a:picLocks noChangeAspect="1"/>
          </p:cNvPicPr>
          <p:nvPr/>
        </p:nvPicPr>
        <p:blipFill rotWithShape="1">
          <a:blip r:embed="rId4"/>
          <a:srcRect t="-750" r="10764" b="18482"/>
          <a:stretch/>
        </p:blipFill>
        <p:spPr>
          <a:xfrm>
            <a:off x="333632" y="3325363"/>
            <a:ext cx="2305053" cy="2835671"/>
          </a:xfrm>
          <a:prstGeom prst="rect">
            <a:avLst/>
          </a:prstGeom>
        </p:spPr>
      </p:pic>
      <p:sp>
        <p:nvSpPr>
          <p:cNvPr id="6" name="Rectangle 5">
            <a:extLst>
              <a:ext uri="{FF2B5EF4-FFF2-40B4-BE49-F238E27FC236}">
                <a16:creationId xmlns:a16="http://schemas.microsoft.com/office/drawing/2014/main" id="{928DD069-5A95-F3C9-CF8A-2957A5DE6A31}"/>
              </a:ext>
            </a:extLst>
          </p:cNvPr>
          <p:cNvSpPr/>
          <p:nvPr/>
        </p:nvSpPr>
        <p:spPr bwMode="auto">
          <a:xfrm>
            <a:off x="8982565" y="-1329"/>
            <a:ext cx="3203548" cy="6343269"/>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charset="0"/>
            </a:endParaRPr>
          </a:p>
        </p:txBody>
      </p:sp>
      <p:pic>
        <p:nvPicPr>
          <p:cNvPr id="7" name="Picture 6" descr="A person standing in front of a plant&#10;&#10;Description automatically generated">
            <a:extLst>
              <a:ext uri="{FF2B5EF4-FFF2-40B4-BE49-F238E27FC236}">
                <a16:creationId xmlns:a16="http://schemas.microsoft.com/office/drawing/2014/main" id="{2BF0B374-46C3-5484-67FB-A6E372B57EE7}"/>
              </a:ext>
            </a:extLst>
          </p:cNvPr>
          <p:cNvPicPr>
            <a:picLocks noChangeAspect="1"/>
          </p:cNvPicPr>
          <p:nvPr/>
        </p:nvPicPr>
        <p:blipFill>
          <a:blip r:embed="rId5"/>
          <a:stretch>
            <a:fillRect/>
          </a:stretch>
        </p:blipFill>
        <p:spPr>
          <a:xfrm>
            <a:off x="9598279" y="214620"/>
            <a:ext cx="2188600" cy="2827698"/>
          </a:xfrm>
          <a:prstGeom prst="rect">
            <a:avLst/>
          </a:prstGeom>
        </p:spPr>
      </p:pic>
      <p:pic>
        <p:nvPicPr>
          <p:cNvPr id="8" name="Picture 7" descr="A person sitting on a chair holding a dog&#10;&#10;Description automatically generated">
            <a:extLst>
              <a:ext uri="{FF2B5EF4-FFF2-40B4-BE49-F238E27FC236}">
                <a16:creationId xmlns:a16="http://schemas.microsoft.com/office/drawing/2014/main" id="{6B7C4B3C-73BD-9B2F-63A2-32C63F5AA5BF}"/>
              </a:ext>
            </a:extLst>
          </p:cNvPr>
          <p:cNvPicPr>
            <a:picLocks noChangeAspect="1"/>
          </p:cNvPicPr>
          <p:nvPr/>
        </p:nvPicPr>
        <p:blipFill rotWithShape="1">
          <a:blip r:embed="rId6"/>
          <a:srcRect l="11343" t="21625" r="37719" b="23147"/>
          <a:stretch/>
        </p:blipFill>
        <p:spPr>
          <a:xfrm rot="5400000">
            <a:off x="9352989" y="3658144"/>
            <a:ext cx="2667498" cy="2209209"/>
          </a:xfrm>
          <a:prstGeom prst="rect">
            <a:avLst/>
          </a:prstGeom>
        </p:spPr>
      </p:pic>
    </p:spTree>
    <p:extLst>
      <p:ext uri="{BB962C8B-B14F-4D97-AF65-F5344CB8AC3E}">
        <p14:creationId xmlns:p14="http://schemas.microsoft.com/office/powerpoint/2010/main" val="27688825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AB4F81-6AC7-4EA5-B23C-740BD9A21C2E}"/>
              </a:ext>
            </a:extLst>
          </p:cNvPr>
          <p:cNvSpPr>
            <a:spLocks noGrp="1"/>
          </p:cNvSpPr>
          <p:nvPr>
            <p:ph type="title"/>
          </p:nvPr>
        </p:nvSpPr>
        <p:spPr>
          <a:xfrm>
            <a:off x="838200" y="986042"/>
            <a:ext cx="2925726" cy="838854"/>
          </a:xfrm>
        </p:spPr>
        <p:txBody>
          <a:bodyPr/>
          <a:lstStyle/>
          <a:p>
            <a:r>
              <a:rPr lang="en-US"/>
              <a:t>Contact Us:</a:t>
            </a:r>
          </a:p>
        </p:txBody>
      </p:sp>
      <p:sp>
        <p:nvSpPr>
          <p:cNvPr id="3" name="Content Placeholder 2">
            <a:extLst>
              <a:ext uri="{FF2B5EF4-FFF2-40B4-BE49-F238E27FC236}">
                <a16:creationId xmlns:a16="http://schemas.microsoft.com/office/drawing/2014/main" id="{EC214ABF-EA67-4EC7-A772-C8D0A4E23CE1}"/>
              </a:ext>
            </a:extLst>
          </p:cNvPr>
          <p:cNvSpPr>
            <a:spLocks noGrp="1"/>
          </p:cNvSpPr>
          <p:nvPr>
            <p:ph idx="1"/>
          </p:nvPr>
        </p:nvSpPr>
        <p:spPr>
          <a:xfrm>
            <a:off x="838200" y="3157869"/>
            <a:ext cx="10515600" cy="3019093"/>
          </a:xfrm>
        </p:spPr>
        <p:txBody>
          <a:bodyPr numCol="2">
            <a:normAutofit fontScale="92500" lnSpcReduction="20000"/>
          </a:bodyPr>
          <a:lstStyle/>
          <a:p>
            <a:pPr marL="0" indent="0">
              <a:buNone/>
            </a:pPr>
            <a:r>
              <a:rPr lang="en-US" sz="3600"/>
              <a:t>Cate Putirskis</a:t>
            </a:r>
          </a:p>
          <a:p>
            <a:pPr marL="0" indent="0">
              <a:buNone/>
            </a:pPr>
            <a:endParaRPr lang="en-US"/>
          </a:p>
          <a:p>
            <a:pPr marL="0" indent="0">
              <a:buNone/>
            </a:pPr>
            <a:r>
              <a:rPr lang="en-US" sz="2400"/>
              <a:t>Archival Technical Services Manager</a:t>
            </a:r>
          </a:p>
          <a:p>
            <a:pPr marL="0" indent="0">
              <a:buNone/>
            </a:pPr>
            <a:endParaRPr lang="en-US"/>
          </a:p>
          <a:p>
            <a:pPr marL="0" indent="0">
              <a:buNone/>
            </a:pPr>
            <a:r>
              <a:rPr lang="en-US">
                <a:hlinkClick r:id="rId2"/>
              </a:rPr>
              <a:t>putirsksis.1@osu.edu</a:t>
            </a:r>
            <a:endParaRPr lang="en-US"/>
          </a:p>
          <a:p>
            <a:pPr marL="0" indent="0">
              <a:buNone/>
            </a:pPr>
            <a:endParaRPr lang="en-US"/>
          </a:p>
          <a:p>
            <a:pPr marL="0" indent="0">
              <a:buNone/>
            </a:pPr>
            <a:endParaRPr lang="en-US"/>
          </a:p>
          <a:p>
            <a:pPr marL="0" indent="0">
              <a:buNone/>
            </a:pPr>
            <a:r>
              <a:rPr lang="en-US" sz="3600"/>
              <a:t>Sabrina Gorse</a:t>
            </a:r>
          </a:p>
          <a:p>
            <a:pPr marL="0" indent="0">
              <a:buNone/>
            </a:pPr>
            <a:endParaRPr lang="en-US"/>
          </a:p>
          <a:p>
            <a:pPr marL="0" indent="0">
              <a:buNone/>
            </a:pPr>
            <a:r>
              <a:rPr lang="en-US" sz="2400"/>
              <a:t>Intake and Accessioning Archivist</a:t>
            </a:r>
          </a:p>
          <a:p>
            <a:pPr marL="0" indent="0">
              <a:buNone/>
            </a:pPr>
            <a:endParaRPr lang="en-US"/>
          </a:p>
          <a:p>
            <a:pPr marL="0" indent="0">
              <a:buNone/>
            </a:pPr>
            <a:r>
              <a:rPr lang="en-US">
                <a:hlinkClick r:id="rId3"/>
              </a:rPr>
              <a:t>gorse.6@osu.edu</a:t>
            </a:r>
            <a:endParaRPr lang="en-US"/>
          </a:p>
          <a:p>
            <a:pPr marL="0" indent="0">
              <a:buNone/>
            </a:pPr>
            <a:endParaRPr lang="en-US"/>
          </a:p>
        </p:txBody>
      </p:sp>
      <p:sp>
        <p:nvSpPr>
          <p:cNvPr id="4" name="Footer Placeholder 3">
            <a:extLst>
              <a:ext uri="{FF2B5EF4-FFF2-40B4-BE49-F238E27FC236}">
                <a16:creationId xmlns:a16="http://schemas.microsoft.com/office/drawing/2014/main" id="{E6445C05-C78E-4D5B-BFBD-ECDC3A65656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FA1FB62-1E5B-4300-8A00-A7A3182DA5A0}"/>
              </a:ext>
            </a:extLst>
          </p:cNvPr>
          <p:cNvSpPr>
            <a:spLocks noGrp="1"/>
          </p:cNvSpPr>
          <p:nvPr>
            <p:ph type="sldNum" sz="quarter" idx="12"/>
          </p:nvPr>
        </p:nvSpPr>
        <p:spPr/>
        <p:txBody>
          <a:bodyPr/>
          <a:lstStyle/>
          <a:p>
            <a:fld id="{DFA4CD3D-26C8-47FF-8D13-9B32BAAB4735}" type="slidenum">
              <a:rPr lang="en-US" smtClean="0"/>
              <a:t>50</a:t>
            </a:fld>
            <a:endParaRPr lang="en-US"/>
          </a:p>
        </p:txBody>
      </p:sp>
      <p:pic>
        <p:nvPicPr>
          <p:cNvPr id="9" name="Picture 8">
            <a:extLst>
              <a:ext uri="{FF2B5EF4-FFF2-40B4-BE49-F238E27FC236}">
                <a16:creationId xmlns:a16="http://schemas.microsoft.com/office/drawing/2014/main" id="{81D8E652-8E3B-4A02-A100-C6D0F3B624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0112" y="518192"/>
            <a:ext cx="3283688" cy="2189480"/>
          </a:xfrm>
          <a:prstGeom prst="rect">
            <a:avLst/>
          </a:prstGeom>
        </p:spPr>
      </p:pic>
      <p:sp>
        <p:nvSpPr>
          <p:cNvPr id="10" name="TextBox 9">
            <a:extLst>
              <a:ext uri="{FF2B5EF4-FFF2-40B4-BE49-F238E27FC236}">
                <a16:creationId xmlns:a16="http://schemas.microsoft.com/office/drawing/2014/main" id="{E810E1A5-CB1D-44D4-ABA3-B2ADE43C192B}"/>
              </a:ext>
            </a:extLst>
          </p:cNvPr>
          <p:cNvSpPr txBox="1"/>
          <p:nvPr/>
        </p:nvSpPr>
        <p:spPr>
          <a:xfrm>
            <a:off x="8506636" y="2712826"/>
            <a:ext cx="3283688" cy="369332"/>
          </a:xfrm>
          <a:prstGeom prst="rect">
            <a:avLst/>
          </a:prstGeom>
          <a:noFill/>
        </p:spPr>
        <p:txBody>
          <a:bodyPr wrap="square" rtlCol="0">
            <a:spAutoFit/>
          </a:bodyPr>
          <a:lstStyle/>
          <a:p>
            <a:r>
              <a:rPr lang="en-US" i="1"/>
              <a:t>Brutus visiting Thompson Library</a:t>
            </a:r>
          </a:p>
        </p:txBody>
      </p:sp>
    </p:spTree>
    <p:extLst>
      <p:ext uri="{BB962C8B-B14F-4D97-AF65-F5344CB8AC3E}">
        <p14:creationId xmlns:p14="http://schemas.microsoft.com/office/powerpoint/2010/main" val="39096259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480B23-7308-1745-A1A9-A5522BA49EE8}"/>
              </a:ext>
            </a:extLst>
          </p:cNvPr>
          <p:cNvSpPr>
            <a:spLocks noGrp="1"/>
          </p:cNvSpPr>
          <p:nvPr>
            <p:ph type="ctrTitle"/>
          </p:nvPr>
        </p:nvSpPr>
        <p:spPr/>
        <p:txBody>
          <a:bodyPr>
            <a:normAutofit/>
          </a:bodyPr>
          <a:lstStyle/>
          <a:p>
            <a:r>
              <a:rPr lang="en-US" sz="4400"/>
              <a:t>Special Collections and Archives</a:t>
            </a:r>
          </a:p>
        </p:txBody>
      </p:sp>
      <p:sp>
        <p:nvSpPr>
          <p:cNvPr id="5" name="Footer Placeholder 4">
            <a:extLst>
              <a:ext uri="{FF2B5EF4-FFF2-40B4-BE49-F238E27FC236}">
                <a16:creationId xmlns:a16="http://schemas.microsoft.com/office/drawing/2014/main" id="{A71FEB04-6AB2-DD4F-B560-E3674C11A535}"/>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rgbClr val="FFFFFF"/>
                </a:solidFill>
                <a:effectLst/>
                <a:uLnTx/>
                <a:uFillTx/>
                <a:latin typeface="Arial" panose="020B0604020202020204"/>
                <a:ea typeface="+mn-ea"/>
                <a:cs typeface="+mn-cs"/>
              </a:rPr>
              <a:t>University of Iowa Libraries</a:t>
            </a:r>
          </a:p>
        </p:txBody>
      </p:sp>
      <p:pic>
        <p:nvPicPr>
          <p:cNvPr id="4" name="Picture 3">
            <a:extLst>
              <a:ext uri="{FF2B5EF4-FFF2-40B4-BE49-F238E27FC236}">
                <a16:creationId xmlns:a16="http://schemas.microsoft.com/office/drawing/2014/main" id="{08BE8696-C9AA-F9D8-E8CF-072A87DFC1E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1663429"/>
            <a:ext cx="12192000" cy="6858000"/>
          </a:xfrm>
          <a:prstGeom prst="rect">
            <a:avLst/>
          </a:prstGeom>
        </p:spPr>
      </p:pic>
    </p:spTree>
    <p:extLst>
      <p:ext uri="{BB962C8B-B14F-4D97-AF65-F5344CB8AC3E}">
        <p14:creationId xmlns:p14="http://schemas.microsoft.com/office/powerpoint/2010/main" val="38925108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5A798-0192-9148-C837-E7B9A9A4C543}"/>
              </a:ext>
            </a:extLst>
          </p:cNvPr>
          <p:cNvSpPr>
            <a:spLocks noGrp="1"/>
          </p:cNvSpPr>
          <p:nvPr>
            <p:ph type="ctrTitle"/>
          </p:nvPr>
        </p:nvSpPr>
        <p:spPr/>
        <p:txBody>
          <a:bodyPr/>
          <a:lstStyle/>
          <a:p>
            <a:r>
              <a:rPr lang="en-US"/>
              <a:t>Sarah Keen</a:t>
            </a:r>
          </a:p>
        </p:txBody>
      </p:sp>
      <p:sp>
        <p:nvSpPr>
          <p:cNvPr id="3" name="Subtitle 2">
            <a:extLst>
              <a:ext uri="{FF2B5EF4-FFF2-40B4-BE49-F238E27FC236}">
                <a16:creationId xmlns:a16="http://schemas.microsoft.com/office/drawing/2014/main" id="{5376C0F0-0A7A-C827-1D0D-6960EF53AC4A}"/>
              </a:ext>
            </a:extLst>
          </p:cNvPr>
          <p:cNvSpPr>
            <a:spLocks noGrp="1"/>
          </p:cNvSpPr>
          <p:nvPr>
            <p:ph type="subTitle" idx="1"/>
          </p:nvPr>
        </p:nvSpPr>
        <p:spPr/>
        <p:txBody>
          <a:bodyPr>
            <a:normAutofit fontScale="92500" lnSpcReduction="10000"/>
          </a:bodyPr>
          <a:lstStyle/>
          <a:p>
            <a:r>
              <a:rPr lang="en-US"/>
              <a:t>University Archivist</a:t>
            </a:r>
          </a:p>
        </p:txBody>
      </p:sp>
    </p:spTree>
    <p:extLst>
      <p:ext uri="{BB962C8B-B14F-4D97-AF65-F5344CB8AC3E}">
        <p14:creationId xmlns:p14="http://schemas.microsoft.com/office/powerpoint/2010/main" val="415328328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0388F1-5428-8FB9-60CA-077C9067D143}"/>
              </a:ext>
            </a:extLst>
          </p:cNvPr>
          <p:cNvSpPr>
            <a:spLocks noGrp="1"/>
          </p:cNvSpPr>
          <p:nvPr>
            <p:ph type="title"/>
          </p:nvPr>
        </p:nvSpPr>
        <p:spPr/>
        <p:txBody>
          <a:bodyPr/>
          <a:lstStyle/>
          <a:p>
            <a:r>
              <a:rPr lang="en-US"/>
              <a:t>Special Collections and Archives</a:t>
            </a:r>
          </a:p>
        </p:txBody>
      </p:sp>
      <p:graphicFrame>
        <p:nvGraphicFramePr>
          <p:cNvPr id="5" name="Content Placeholder 4">
            <a:extLst>
              <a:ext uri="{FF2B5EF4-FFF2-40B4-BE49-F238E27FC236}">
                <a16:creationId xmlns:a16="http://schemas.microsoft.com/office/drawing/2014/main" id="{F5B6CB44-613D-63C6-C218-D5D965861CEF}"/>
              </a:ext>
            </a:extLst>
          </p:cNvPr>
          <p:cNvGraphicFramePr>
            <a:graphicFrameLocks noGrp="1"/>
          </p:cNvGraphicFramePr>
          <p:nvPr>
            <p:ph idx="1"/>
          </p:nvPr>
        </p:nvGraphicFramePr>
        <p:xfrm>
          <a:off x="626766" y="1163939"/>
          <a:ext cx="10938468" cy="48533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Footer Placeholder 3">
            <a:extLst>
              <a:ext uri="{FF2B5EF4-FFF2-40B4-BE49-F238E27FC236}">
                <a16:creationId xmlns:a16="http://schemas.microsoft.com/office/drawing/2014/main" id="{A0FC9F81-BFF4-03C2-F49F-B0C8AA33CE9D}"/>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University of Iowa Libraries</a:t>
            </a:r>
          </a:p>
        </p:txBody>
      </p:sp>
      <p:sp>
        <p:nvSpPr>
          <p:cNvPr id="3" name="Rectangle: Rounded Corners 2">
            <a:extLst>
              <a:ext uri="{FF2B5EF4-FFF2-40B4-BE49-F238E27FC236}">
                <a16:creationId xmlns:a16="http://schemas.microsoft.com/office/drawing/2014/main" id="{47AB5CF8-D174-D0DD-A1DA-1882225DC1E6}"/>
              </a:ext>
            </a:extLst>
          </p:cNvPr>
          <p:cNvSpPr/>
          <p:nvPr/>
        </p:nvSpPr>
        <p:spPr>
          <a:xfrm>
            <a:off x="462579" y="2540149"/>
            <a:ext cx="7433534" cy="2807746"/>
          </a:xfrm>
          <a:prstGeom prst="roundRect">
            <a:avLst/>
          </a:prstGeom>
          <a:noFill/>
          <a:ln w="762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Rounded Corners 5">
            <a:extLst>
              <a:ext uri="{FF2B5EF4-FFF2-40B4-BE49-F238E27FC236}">
                <a16:creationId xmlns:a16="http://schemas.microsoft.com/office/drawing/2014/main" id="{DD7836B8-E676-A0CB-5FCF-D8B984BB9233}"/>
              </a:ext>
            </a:extLst>
          </p:cNvPr>
          <p:cNvSpPr/>
          <p:nvPr/>
        </p:nvSpPr>
        <p:spPr>
          <a:xfrm>
            <a:off x="382772" y="2275367"/>
            <a:ext cx="1807535" cy="3242931"/>
          </a:xfrm>
          <a:prstGeom prst="roundRect">
            <a:avLst/>
          </a:prstGeom>
          <a:noFill/>
          <a:ln w="127000">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7692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8FBF5E-E6AE-C572-773F-7FB3633912A3}"/>
              </a:ext>
            </a:extLst>
          </p:cNvPr>
          <p:cNvSpPr>
            <a:spLocks noGrp="1"/>
          </p:cNvSpPr>
          <p:nvPr>
            <p:ph idx="1"/>
          </p:nvPr>
        </p:nvSpPr>
        <p:spPr>
          <a:xfrm>
            <a:off x="838200" y="1962385"/>
            <a:ext cx="6388100" cy="4290133"/>
          </a:xfrm>
        </p:spPr>
        <p:txBody>
          <a:bodyPr>
            <a:normAutofit fontScale="92500" lnSpcReduction="20000"/>
          </a:bodyPr>
          <a:lstStyle/>
          <a:p>
            <a:r>
              <a:rPr lang="en-US"/>
              <a:t>Founded in 1931 by Ruth A. Gallaher, BA 1908, PhD 1918</a:t>
            </a:r>
          </a:p>
          <a:p>
            <a:r>
              <a:rPr lang="en-US"/>
              <a:t>New staff, who dis?</a:t>
            </a:r>
          </a:p>
          <a:p>
            <a:pPr lvl="1"/>
            <a:r>
              <a:rPr lang="en-US"/>
              <a:t>University Archivist – new hire 2022</a:t>
            </a:r>
          </a:p>
          <a:p>
            <a:pPr lvl="1"/>
            <a:r>
              <a:rPr lang="en-US"/>
              <a:t>Student Life Archivist – new hire 2023, previously 3-year temporary position</a:t>
            </a:r>
          </a:p>
          <a:p>
            <a:pPr lvl="1"/>
            <a:r>
              <a:rPr lang="en-US"/>
              <a:t>Collections Archivist – new hire 2023, reworked merit staff position</a:t>
            </a:r>
          </a:p>
          <a:p>
            <a:r>
              <a:rPr lang="en-US"/>
              <a:t>Almost 1000 numbered collections</a:t>
            </a:r>
          </a:p>
          <a:p>
            <a:r>
              <a:rPr lang="en-US"/>
              <a:t>Backlog of unprocessed accessions? Yes</a:t>
            </a:r>
          </a:p>
          <a:p>
            <a:pPr lvl="1"/>
            <a:endParaRPr lang="en-US"/>
          </a:p>
        </p:txBody>
      </p:sp>
      <p:sp>
        <p:nvSpPr>
          <p:cNvPr id="4" name="Footer Placeholder 3">
            <a:extLst>
              <a:ext uri="{FF2B5EF4-FFF2-40B4-BE49-F238E27FC236}">
                <a16:creationId xmlns:a16="http://schemas.microsoft.com/office/drawing/2014/main" id="{E72B8292-2C9F-B73C-F2C6-EEA5E7B8E0C8}"/>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University of Iowa Libraries</a:t>
            </a:r>
          </a:p>
        </p:txBody>
      </p:sp>
      <p:sp>
        <p:nvSpPr>
          <p:cNvPr id="2" name="Title 1">
            <a:extLst>
              <a:ext uri="{FF2B5EF4-FFF2-40B4-BE49-F238E27FC236}">
                <a16:creationId xmlns:a16="http://schemas.microsoft.com/office/drawing/2014/main" id="{67887FC6-EF9C-7267-F744-CDED11B30608}"/>
              </a:ext>
            </a:extLst>
          </p:cNvPr>
          <p:cNvSpPr>
            <a:spLocks noGrp="1"/>
          </p:cNvSpPr>
          <p:nvPr>
            <p:ph type="title"/>
          </p:nvPr>
        </p:nvSpPr>
        <p:spPr/>
        <p:txBody>
          <a:bodyPr/>
          <a:lstStyle/>
          <a:p>
            <a:r>
              <a:rPr lang="en-US"/>
              <a:t>About the University of Iowa Archives</a:t>
            </a:r>
          </a:p>
        </p:txBody>
      </p:sp>
      <p:pic>
        <p:nvPicPr>
          <p:cNvPr id="6" name="Picture Placeholder 6" descr="A yellow shirt with black text and numbers, reading &#10;A Dream Come True&#10;22,157&#10;NCAA Record">
            <a:extLst>
              <a:ext uri="{FF2B5EF4-FFF2-40B4-BE49-F238E27FC236}">
                <a16:creationId xmlns:a16="http://schemas.microsoft.com/office/drawing/2014/main" id="{F7D49F64-E034-EBBB-B67C-F6470EDA8EEA}"/>
              </a:ext>
            </a:extLst>
          </p:cNvPr>
          <p:cNvPicPr>
            <a:picLocks noGrp="1" noChangeAspect="1"/>
          </p:cNvPicPr>
          <p:nvPr>
            <p:ph type="pic" sz="quarter" idx="11"/>
          </p:nvPr>
        </p:nvPicPr>
        <p:blipFill rotWithShape="1">
          <a:blip r:embed="rId3"/>
          <a:srcRect l="2332" t="2350" r="1828" b="7267"/>
          <a:stretch/>
        </p:blipFill>
        <p:spPr>
          <a:xfrm>
            <a:off x="7226299" y="63500"/>
            <a:ext cx="4970621" cy="6252518"/>
          </a:xfrm>
        </p:spPr>
      </p:pic>
    </p:spTree>
    <p:extLst>
      <p:ext uri="{BB962C8B-B14F-4D97-AF65-F5344CB8AC3E}">
        <p14:creationId xmlns:p14="http://schemas.microsoft.com/office/powerpoint/2010/main" val="65160680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68243D6-F14A-4995-BFFC-ABC31FD0DA76}"/>
              </a:ext>
            </a:extLst>
          </p:cNvPr>
          <p:cNvSpPr>
            <a:spLocks noGrp="1"/>
          </p:cNvSpPr>
          <p:nvPr>
            <p:ph idx="1"/>
          </p:nvPr>
        </p:nvSpPr>
        <p:spPr/>
        <p:txBody>
          <a:bodyPr>
            <a:normAutofit fontScale="92500" lnSpcReduction="10000"/>
          </a:bodyPr>
          <a:lstStyle/>
          <a:p>
            <a:r>
              <a:rPr lang="en-US"/>
              <a:t>Evolution of accession methods</a:t>
            </a:r>
          </a:p>
          <a:p>
            <a:pPr lvl="1"/>
            <a:r>
              <a:rPr lang="en-US"/>
              <a:t>Paper</a:t>
            </a:r>
          </a:p>
          <a:p>
            <a:pPr lvl="1"/>
            <a:r>
              <a:rPr lang="en-US"/>
              <a:t>Spreadsheet</a:t>
            </a:r>
          </a:p>
          <a:p>
            <a:pPr lvl="1"/>
            <a:r>
              <a:rPr lang="en-US"/>
              <a:t>Collection management system (CMS) – ArchivesSpace </a:t>
            </a:r>
          </a:p>
          <a:p>
            <a:r>
              <a:rPr lang="en-US"/>
              <a:t>New workflows and changing collections practices</a:t>
            </a:r>
          </a:p>
          <a:p>
            <a:pPr lvl="1"/>
            <a:r>
              <a:rPr lang="en-US"/>
              <a:t>Moving away from RG system</a:t>
            </a:r>
          </a:p>
          <a:p>
            <a:pPr lvl="1"/>
            <a:r>
              <a:rPr lang="en-US"/>
              <a:t>Not dividing collections by format</a:t>
            </a:r>
          </a:p>
          <a:p>
            <a:r>
              <a:rPr lang="en-US"/>
              <a:t>Maximizing limited resources</a:t>
            </a:r>
          </a:p>
        </p:txBody>
      </p:sp>
      <p:sp>
        <p:nvSpPr>
          <p:cNvPr id="6" name="Footer Placeholder 3">
            <a:extLst>
              <a:ext uri="{FF2B5EF4-FFF2-40B4-BE49-F238E27FC236}">
                <a16:creationId xmlns:a16="http://schemas.microsoft.com/office/drawing/2014/main" id="{1FE880C1-D678-437A-B9B6-89EC4EC8243E}"/>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University of Iowa Libraries</a:t>
            </a:r>
          </a:p>
        </p:txBody>
      </p:sp>
      <p:sp>
        <p:nvSpPr>
          <p:cNvPr id="4" name="Title 3">
            <a:extLst>
              <a:ext uri="{FF2B5EF4-FFF2-40B4-BE49-F238E27FC236}">
                <a16:creationId xmlns:a16="http://schemas.microsoft.com/office/drawing/2014/main" id="{6265CDC0-4E18-4F1B-AF22-4CE32B572D9F}"/>
              </a:ext>
            </a:extLst>
          </p:cNvPr>
          <p:cNvSpPr>
            <a:spLocks noGrp="1"/>
          </p:cNvSpPr>
          <p:nvPr>
            <p:ph type="title"/>
          </p:nvPr>
        </p:nvSpPr>
        <p:spPr/>
        <p:txBody>
          <a:bodyPr/>
          <a:lstStyle/>
          <a:p>
            <a:r>
              <a:rPr lang="en-US"/>
              <a:t>Evolving practices</a:t>
            </a:r>
          </a:p>
        </p:txBody>
      </p:sp>
      <p:pic>
        <p:nvPicPr>
          <p:cNvPr id="8" name="Picture Placeholder 6" descr="A brown cover with a star and hands. Text reads Nahuatzen. vol. 3 no. 1, Chicano literature magazine">
            <a:extLst>
              <a:ext uri="{FF2B5EF4-FFF2-40B4-BE49-F238E27FC236}">
                <a16:creationId xmlns:a16="http://schemas.microsoft.com/office/drawing/2014/main" id="{CEB6CDBD-B500-9544-F968-F351D6E17D94}"/>
              </a:ext>
            </a:extLst>
          </p:cNvPr>
          <p:cNvPicPr>
            <a:picLocks noGrp="1" noChangeAspect="1"/>
          </p:cNvPicPr>
          <p:nvPr>
            <p:ph type="pic" sz="quarter" idx="11"/>
          </p:nvPr>
        </p:nvPicPr>
        <p:blipFill>
          <a:blip r:embed="rId3"/>
          <a:srcRect t="919" b="919"/>
          <a:stretch>
            <a:fillRect/>
          </a:stretch>
        </p:blipFill>
        <p:spPr>
          <a:xfrm>
            <a:off x="7159625" y="0"/>
            <a:ext cx="5029200" cy="6392863"/>
          </a:xfrm>
        </p:spPr>
      </p:pic>
    </p:spTree>
    <p:extLst>
      <p:ext uri="{BB962C8B-B14F-4D97-AF65-F5344CB8AC3E}">
        <p14:creationId xmlns:p14="http://schemas.microsoft.com/office/powerpoint/2010/main" val="14201532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68243D6-F14A-4995-BFFC-ABC31FD0DA76}"/>
              </a:ext>
            </a:extLst>
          </p:cNvPr>
          <p:cNvSpPr>
            <a:spLocks noGrp="1"/>
          </p:cNvSpPr>
          <p:nvPr>
            <p:ph idx="1"/>
          </p:nvPr>
        </p:nvSpPr>
        <p:spPr/>
        <p:txBody>
          <a:bodyPr/>
          <a:lstStyle/>
          <a:p>
            <a:pPr fontAlgn="base"/>
            <a:r>
              <a:rPr lang="en-US">
                <a:solidFill>
                  <a:srgbClr val="000000"/>
                </a:solidFill>
              </a:rPr>
              <a:t>Building on the work of our predecessors</a:t>
            </a:r>
          </a:p>
          <a:p>
            <a:pPr lvl="1" fontAlgn="base"/>
            <a:r>
              <a:rPr lang="en-US">
                <a:solidFill>
                  <a:srgbClr val="000000"/>
                </a:solidFill>
              </a:rPr>
              <a:t>Document underrepresented communities</a:t>
            </a:r>
          </a:p>
          <a:p>
            <a:pPr lvl="1" fontAlgn="base"/>
            <a:r>
              <a:rPr lang="en-US">
                <a:solidFill>
                  <a:srgbClr val="000000"/>
                </a:solidFill>
              </a:rPr>
              <a:t>Increase findability of materials</a:t>
            </a:r>
          </a:p>
          <a:p>
            <a:pPr fontAlgn="base"/>
            <a:r>
              <a:rPr lang="en-US">
                <a:solidFill>
                  <a:srgbClr val="000000"/>
                </a:solidFill>
              </a:rPr>
              <a:t>Incoming collections tool</a:t>
            </a:r>
          </a:p>
          <a:p>
            <a:pPr fontAlgn="base"/>
            <a:r>
              <a:rPr lang="en-US">
                <a:solidFill>
                  <a:srgbClr val="000000"/>
                </a:solidFill>
              </a:rPr>
              <a:t>Location survey</a:t>
            </a:r>
          </a:p>
          <a:p>
            <a:pPr fontAlgn="base"/>
            <a:r>
              <a:rPr lang="en-US">
                <a:solidFill>
                  <a:srgbClr val="000000"/>
                </a:solidFill>
              </a:rPr>
              <a:t>Motion picture film survey</a:t>
            </a:r>
          </a:p>
          <a:p>
            <a:pPr marL="0" indent="0" algn="l" rtl="0" fontAlgn="base">
              <a:buNone/>
            </a:pPr>
            <a:endParaRPr lang="en-US" b="0" i="0">
              <a:solidFill>
                <a:srgbClr val="000000"/>
              </a:solidFill>
              <a:effectLst/>
              <a:latin typeface="Segoe UI" panose="020B0502040204020203" pitchFamily="34" charset="0"/>
            </a:endParaRPr>
          </a:p>
          <a:p>
            <a:endParaRPr lang="en-US"/>
          </a:p>
        </p:txBody>
      </p:sp>
      <p:sp>
        <p:nvSpPr>
          <p:cNvPr id="6" name="Footer Placeholder 3">
            <a:extLst>
              <a:ext uri="{FF2B5EF4-FFF2-40B4-BE49-F238E27FC236}">
                <a16:creationId xmlns:a16="http://schemas.microsoft.com/office/drawing/2014/main" id="{ADDACEBE-63F1-4742-880C-47063FB00F4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University of Iowa Libraries</a:t>
            </a:r>
          </a:p>
        </p:txBody>
      </p:sp>
      <p:pic>
        <p:nvPicPr>
          <p:cNvPr id="3" name="Picture Placeholder 2" descr="A large metal object on a stand that is a satellite that has been in space.">
            <a:extLst>
              <a:ext uri="{FF2B5EF4-FFF2-40B4-BE49-F238E27FC236}">
                <a16:creationId xmlns:a16="http://schemas.microsoft.com/office/drawing/2014/main" id="{48779FB8-605B-FC1E-D2F6-EDEBE11374A1}"/>
              </a:ext>
            </a:extLst>
          </p:cNvPr>
          <p:cNvPicPr>
            <a:picLocks noGrp="1" noChangeAspect="1"/>
          </p:cNvPicPr>
          <p:nvPr>
            <p:ph type="pic" sz="quarter" idx="11"/>
          </p:nvPr>
        </p:nvPicPr>
        <p:blipFill rotWithShape="1">
          <a:blip r:embed="rId2"/>
          <a:srcRect l="4292" t="5400" b="4915"/>
          <a:stretch/>
        </p:blipFill>
        <p:spPr>
          <a:xfrm>
            <a:off x="7074292" y="-5984"/>
            <a:ext cx="5121137" cy="6400800"/>
          </a:xfrm>
          <a:prstGeom prst="rect">
            <a:avLst/>
          </a:prstGeom>
        </p:spPr>
      </p:pic>
      <p:sp>
        <p:nvSpPr>
          <p:cNvPr id="4" name="Title 3">
            <a:extLst>
              <a:ext uri="{FF2B5EF4-FFF2-40B4-BE49-F238E27FC236}">
                <a16:creationId xmlns:a16="http://schemas.microsoft.com/office/drawing/2014/main" id="{6265CDC0-4E18-4F1B-AF22-4CE32B572D9F}"/>
              </a:ext>
            </a:extLst>
          </p:cNvPr>
          <p:cNvSpPr>
            <a:spLocks noGrp="1"/>
          </p:cNvSpPr>
          <p:nvPr>
            <p:ph type="title"/>
          </p:nvPr>
        </p:nvSpPr>
        <p:spPr>
          <a:xfrm>
            <a:off x="764058" y="365125"/>
            <a:ext cx="5829248" cy="1331865"/>
          </a:xfrm>
        </p:spPr>
        <p:txBody>
          <a:bodyPr>
            <a:normAutofit fontScale="90000"/>
          </a:bodyPr>
          <a:lstStyle/>
          <a:p>
            <a:r>
              <a:rPr lang="en-US"/>
              <a:t>In progress - Watch this </a:t>
            </a:r>
            <a:br>
              <a:rPr lang="en-US"/>
            </a:br>
            <a:r>
              <a:rPr lang="en-US"/>
              <a:t>space (artifact)</a:t>
            </a:r>
          </a:p>
        </p:txBody>
      </p:sp>
    </p:spTree>
    <p:extLst>
      <p:ext uri="{BB962C8B-B14F-4D97-AF65-F5344CB8AC3E}">
        <p14:creationId xmlns:p14="http://schemas.microsoft.com/office/powerpoint/2010/main" val="357658269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19C4B1F-48E6-950A-D782-BD371D9FFE6B}"/>
              </a:ext>
            </a:extLst>
          </p:cNvPr>
          <p:cNvSpPr>
            <a:spLocks noGrp="1"/>
          </p:cNvSpPr>
          <p:nvPr>
            <p:ph idx="1"/>
          </p:nvPr>
        </p:nvSpPr>
        <p:spPr>
          <a:xfrm>
            <a:off x="838200" y="1962386"/>
            <a:ext cx="3927389" cy="3923407"/>
          </a:xfrm>
        </p:spPr>
        <p:txBody>
          <a:bodyPr/>
          <a:lstStyle/>
          <a:p>
            <a:r>
              <a:rPr lang="en-US"/>
              <a:t>Online records transfer form</a:t>
            </a:r>
          </a:p>
          <a:p>
            <a:r>
              <a:rPr lang="en-US"/>
              <a:t>Born-digital accessions</a:t>
            </a:r>
          </a:p>
          <a:p>
            <a:r>
              <a:rPr lang="en-US"/>
              <a:t>Department-wide processing manual</a:t>
            </a:r>
          </a:p>
          <a:p>
            <a:endParaRPr lang="en-US"/>
          </a:p>
        </p:txBody>
      </p:sp>
      <p:sp>
        <p:nvSpPr>
          <p:cNvPr id="3" name="Footer Placeholder 2">
            <a:extLst>
              <a:ext uri="{FF2B5EF4-FFF2-40B4-BE49-F238E27FC236}">
                <a16:creationId xmlns:a16="http://schemas.microsoft.com/office/drawing/2014/main" id="{F342053A-55DB-0734-4BCC-0BE472760D5A}"/>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Arial" panose="020B0604020202020204"/>
                <a:ea typeface="+mn-ea"/>
                <a:cs typeface="+mn-cs"/>
              </a:rPr>
              <a:t>University of Iowa Libraries</a:t>
            </a:r>
          </a:p>
        </p:txBody>
      </p:sp>
      <p:sp>
        <p:nvSpPr>
          <p:cNvPr id="5" name="Title 4">
            <a:extLst>
              <a:ext uri="{FF2B5EF4-FFF2-40B4-BE49-F238E27FC236}">
                <a16:creationId xmlns:a16="http://schemas.microsoft.com/office/drawing/2014/main" id="{D9D8E897-15F6-5326-49F5-96F509673A6F}"/>
              </a:ext>
            </a:extLst>
          </p:cNvPr>
          <p:cNvSpPr>
            <a:spLocks noGrp="1"/>
          </p:cNvSpPr>
          <p:nvPr>
            <p:ph type="title"/>
          </p:nvPr>
        </p:nvSpPr>
        <p:spPr/>
        <p:txBody>
          <a:bodyPr/>
          <a:lstStyle/>
          <a:p>
            <a:r>
              <a:rPr lang="en-US"/>
              <a:t>Next steps</a:t>
            </a:r>
          </a:p>
        </p:txBody>
      </p:sp>
      <p:pic>
        <p:nvPicPr>
          <p:cNvPr id="16" name="Picture Placeholder 15" descr="A black and white image featuring a  group of female-bodied nursing students standing by an automobile that is an ambulance for the State University of Iowa Hospitals ">
            <a:extLst>
              <a:ext uri="{FF2B5EF4-FFF2-40B4-BE49-F238E27FC236}">
                <a16:creationId xmlns:a16="http://schemas.microsoft.com/office/drawing/2014/main" id="{446768E2-AF85-B87B-0AD4-F741ED19BD99}"/>
              </a:ext>
            </a:extLst>
          </p:cNvPr>
          <p:cNvPicPr>
            <a:picLocks noGrp="1" noChangeAspect="1"/>
          </p:cNvPicPr>
          <p:nvPr>
            <p:ph type="pic" sz="quarter" idx="11"/>
          </p:nvPr>
        </p:nvPicPr>
        <p:blipFill rotWithShape="1">
          <a:blip r:embed="rId2"/>
          <a:srcRect r="21958"/>
          <a:stretch/>
        </p:blipFill>
        <p:spPr>
          <a:xfrm>
            <a:off x="4765589" y="0"/>
            <a:ext cx="7426411" cy="6392863"/>
          </a:xfrm>
        </p:spPr>
      </p:pic>
    </p:spTree>
    <p:extLst>
      <p:ext uri="{BB962C8B-B14F-4D97-AF65-F5344CB8AC3E}">
        <p14:creationId xmlns:p14="http://schemas.microsoft.com/office/powerpoint/2010/main" val="47796444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B7E2A7-8B9C-AEB7-4652-ACEA2587B423}"/>
              </a:ext>
            </a:extLst>
          </p:cNvPr>
          <p:cNvSpPr>
            <a:spLocks noGrp="1"/>
          </p:cNvSpPr>
          <p:nvPr>
            <p:ph type="ctrTitle"/>
          </p:nvPr>
        </p:nvSpPr>
        <p:spPr/>
        <p:txBody>
          <a:bodyPr/>
          <a:lstStyle/>
          <a:p>
            <a:r>
              <a:rPr lang="en-US"/>
              <a:t>Rachel </a:t>
            </a:r>
            <a:r>
              <a:rPr lang="en-US" err="1"/>
              <a:t>Poppen</a:t>
            </a:r>
            <a:endParaRPr lang="en-US"/>
          </a:p>
        </p:txBody>
      </p:sp>
      <p:sp>
        <p:nvSpPr>
          <p:cNvPr id="3" name="Subtitle 2">
            <a:extLst>
              <a:ext uri="{FF2B5EF4-FFF2-40B4-BE49-F238E27FC236}">
                <a16:creationId xmlns:a16="http://schemas.microsoft.com/office/drawing/2014/main" id="{7952273F-0449-3C12-C69A-121B369E3A27}"/>
              </a:ext>
            </a:extLst>
          </p:cNvPr>
          <p:cNvSpPr>
            <a:spLocks noGrp="1"/>
          </p:cNvSpPr>
          <p:nvPr>
            <p:ph type="subTitle" idx="1"/>
          </p:nvPr>
        </p:nvSpPr>
        <p:spPr>
          <a:xfrm>
            <a:off x="752475" y="3184583"/>
            <a:ext cx="6155726" cy="494797"/>
          </a:xfrm>
        </p:spPr>
        <p:txBody>
          <a:bodyPr>
            <a:normAutofit/>
          </a:bodyPr>
          <a:lstStyle/>
          <a:p>
            <a:r>
              <a:rPr lang="en-US"/>
              <a:t>Collections Archivist</a:t>
            </a:r>
          </a:p>
        </p:txBody>
      </p:sp>
      <p:sp>
        <p:nvSpPr>
          <p:cNvPr id="4" name="Text Placeholder 3">
            <a:extLst>
              <a:ext uri="{FF2B5EF4-FFF2-40B4-BE49-F238E27FC236}">
                <a16:creationId xmlns:a16="http://schemas.microsoft.com/office/drawing/2014/main" id="{0A417B7A-4B9D-575F-8991-12B2578817A4}"/>
              </a:ext>
            </a:extLst>
          </p:cNvPr>
          <p:cNvSpPr>
            <a:spLocks noGrp="1"/>
          </p:cNvSpPr>
          <p:nvPr>
            <p:ph type="body" sz="quarter" idx="10"/>
          </p:nvPr>
        </p:nvSpPr>
        <p:spPr>
          <a:xfrm>
            <a:off x="752473" y="3971029"/>
            <a:ext cx="6155726" cy="2266959"/>
          </a:xfrm>
        </p:spPr>
        <p:txBody>
          <a:bodyPr vert="horz" lIns="91440" tIns="45720" rIns="91440" bIns="45720" rtlCol="0" anchor="t">
            <a:normAutofit fontScale="92500" lnSpcReduction="20000"/>
          </a:bodyPr>
          <a:lstStyle/>
          <a:p>
            <a:pPr marL="342900" indent="-342900">
              <a:buChar char="•"/>
            </a:pPr>
            <a:r>
              <a:rPr lang="en-US">
                <a:latin typeface="Arial"/>
                <a:cs typeface="Arial"/>
              </a:rPr>
              <a:t>MSIS from UT Austin in 2023, specialization in Collection Management and Preservation/Leadership, Management, and Governance</a:t>
            </a:r>
            <a:endParaRPr lang="en-US"/>
          </a:p>
          <a:p>
            <a:pPr marL="342900" indent="-342900">
              <a:buChar char="•"/>
            </a:pPr>
            <a:r>
              <a:rPr lang="en-US">
                <a:latin typeface="Arial"/>
                <a:cs typeface="Arial"/>
              </a:rPr>
              <a:t>Started first job at Iowa in July 2023</a:t>
            </a:r>
          </a:p>
          <a:p>
            <a:pPr marL="342900" indent="-342900">
              <a:buChar char="•"/>
            </a:pPr>
            <a:r>
              <a:rPr lang="en-US">
                <a:latin typeface="Arial"/>
                <a:cs typeface="Arial"/>
              </a:rPr>
              <a:t>Responsible for accessioning and processing University Archives collections</a:t>
            </a:r>
          </a:p>
          <a:p>
            <a:endParaRPr lang="en-US">
              <a:latin typeface="Arial"/>
              <a:cs typeface="Arial"/>
            </a:endParaRPr>
          </a:p>
        </p:txBody>
      </p:sp>
      <p:pic>
        <p:nvPicPr>
          <p:cNvPr id="6" name="Picture Placeholder 5" descr="A person standing in front of a shelf of file folders&#10;&#10;Description automatically generated">
            <a:extLst>
              <a:ext uri="{FF2B5EF4-FFF2-40B4-BE49-F238E27FC236}">
                <a16:creationId xmlns:a16="http://schemas.microsoft.com/office/drawing/2014/main" id="{E333C60E-2CE8-4C42-D66D-8057E96A2579}"/>
              </a:ext>
            </a:extLst>
          </p:cNvPr>
          <p:cNvPicPr>
            <a:picLocks noGrp="1" noChangeAspect="1"/>
          </p:cNvPicPr>
          <p:nvPr>
            <p:ph type="pic" sz="quarter" idx="11"/>
          </p:nvPr>
        </p:nvPicPr>
        <p:blipFill>
          <a:blip r:embed="rId2"/>
          <a:srcRect l="5628" r="5628"/>
          <a:stretch/>
        </p:blipFill>
        <p:spPr>
          <a:xfrm>
            <a:off x="8481368" y="1600200"/>
            <a:ext cx="2450033" cy="3657599"/>
          </a:xfrm>
        </p:spPr>
      </p:pic>
      <p:sp>
        <p:nvSpPr>
          <p:cNvPr id="8" name="Rectangle 7">
            <a:extLst>
              <a:ext uri="{FF2B5EF4-FFF2-40B4-BE49-F238E27FC236}">
                <a16:creationId xmlns:a16="http://schemas.microsoft.com/office/drawing/2014/main" id="{BD26DE00-E2A2-3AFA-2D4C-900A72014275}"/>
              </a:ext>
            </a:extLst>
          </p:cNvPr>
          <p:cNvSpPr/>
          <p:nvPr/>
        </p:nvSpPr>
        <p:spPr>
          <a:xfrm>
            <a:off x="3771899" y="276225"/>
            <a:ext cx="2257425" cy="95250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684088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81EFC91-1D3A-3C05-9FE5-D687FDC37B93}"/>
              </a:ext>
            </a:extLst>
          </p:cNvPr>
          <p:cNvSpPr>
            <a:spLocks noGrp="1"/>
          </p:cNvSpPr>
          <p:nvPr>
            <p:ph idx="1"/>
          </p:nvPr>
        </p:nvSpPr>
        <p:spPr/>
        <p:txBody>
          <a:bodyPr vert="horz" lIns="91440" tIns="45720" rIns="91440" bIns="45720" rtlCol="0" anchor="t">
            <a:normAutofit/>
          </a:bodyPr>
          <a:lstStyle/>
          <a:p>
            <a:pPr>
              <a:buFont typeface="Arial"/>
              <a:buChar char="•"/>
            </a:pPr>
            <a:r>
              <a:rPr lang="en-US">
                <a:latin typeface="Arial"/>
                <a:cs typeface="Arial"/>
              </a:rPr>
              <a:t>Recent graduate – 1st full-time job</a:t>
            </a:r>
            <a:endParaRPr lang="en-US"/>
          </a:p>
          <a:p>
            <a:pPr>
              <a:spcBef>
                <a:spcPts val="560"/>
              </a:spcBef>
              <a:buFont typeface="Arial"/>
              <a:buChar char="•"/>
            </a:pPr>
            <a:r>
              <a:rPr lang="en-US">
                <a:latin typeface="Arial"/>
                <a:cs typeface="Arial"/>
              </a:rPr>
              <a:t>Education/student jobs heavily favored processing – only learned about accessioning from a theoretical framework</a:t>
            </a:r>
          </a:p>
          <a:p>
            <a:pPr>
              <a:spcBef>
                <a:spcPts val="560"/>
              </a:spcBef>
              <a:buFont typeface="Arial"/>
              <a:buChar char="•"/>
            </a:pPr>
            <a:r>
              <a:rPr lang="en-US">
                <a:latin typeface="Arial"/>
                <a:cs typeface="Arial"/>
              </a:rPr>
              <a:t>No practical accessioning experience</a:t>
            </a:r>
          </a:p>
        </p:txBody>
      </p:sp>
      <p:sp>
        <p:nvSpPr>
          <p:cNvPr id="5" name="Footer Placeholder 4">
            <a:extLst>
              <a:ext uri="{FF2B5EF4-FFF2-40B4-BE49-F238E27FC236}">
                <a16:creationId xmlns:a16="http://schemas.microsoft.com/office/drawing/2014/main" id="{C38618B8-B062-5273-1D60-96E697EFD7FC}"/>
              </a:ext>
            </a:extLst>
          </p:cNvPr>
          <p:cNvSpPr>
            <a:spLocks noGrp="1"/>
          </p:cNvSpPr>
          <p:nvPr>
            <p:ph type="ftr" sz="quarter" idx="3"/>
          </p:nvPr>
        </p:nvSpPr>
        <p:spPr/>
        <p:txBody>
          <a:bodyPr/>
          <a:lstStyle/>
          <a:p>
            <a:r>
              <a:rPr lang="en-US"/>
              <a:t>University of Iowa Libraries</a:t>
            </a:r>
          </a:p>
        </p:txBody>
      </p:sp>
      <p:pic>
        <p:nvPicPr>
          <p:cNvPr id="7" name="Picture Placeholder 6" descr="gray and white archival document boxes on a shelf, extending into the distance">
            <a:extLst>
              <a:ext uri="{FF2B5EF4-FFF2-40B4-BE49-F238E27FC236}">
                <a16:creationId xmlns:a16="http://schemas.microsoft.com/office/drawing/2014/main" id="{02FF9ACA-8A65-E0A8-B725-45C15394CBF6}"/>
              </a:ext>
            </a:extLst>
          </p:cNvPr>
          <p:cNvPicPr>
            <a:picLocks noGrp="1" noChangeAspect="1"/>
          </p:cNvPicPr>
          <p:nvPr>
            <p:ph type="pic" sz="quarter" idx="11"/>
          </p:nvPr>
        </p:nvPicPr>
        <p:blipFill>
          <a:blip r:embed="rId2"/>
          <a:srcRect l="20499" r="20499"/>
          <a:stretch/>
        </p:blipFill>
        <p:spPr/>
      </p:pic>
      <p:sp>
        <p:nvSpPr>
          <p:cNvPr id="2" name="Title 1">
            <a:extLst>
              <a:ext uri="{FF2B5EF4-FFF2-40B4-BE49-F238E27FC236}">
                <a16:creationId xmlns:a16="http://schemas.microsoft.com/office/drawing/2014/main" id="{2F2EEB0E-7349-C147-8BD0-6B90E8EE95E3}"/>
              </a:ext>
            </a:extLst>
          </p:cNvPr>
          <p:cNvSpPr>
            <a:spLocks noGrp="1"/>
          </p:cNvSpPr>
          <p:nvPr>
            <p:ph type="title"/>
          </p:nvPr>
        </p:nvSpPr>
        <p:spPr/>
        <p:txBody>
          <a:bodyPr/>
          <a:lstStyle/>
          <a:p>
            <a:r>
              <a:rPr lang="en-US">
                <a:latin typeface="Arial"/>
                <a:cs typeface="Arial"/>
              </a:rPr>
              <a:t>Background with Accessioning</a:t>
            </a:r>
            <a:endParaRPr lang="en-US"/>
          </a:p>
        </p:txBody>
      </p:sp>
    </p:spTree>
    <p:extLst>
      <p:ext uri="{BB962C8B-B14F-4D97-AF65-F5344CB8AC3E}">
        <p14:creationId xmlns:p14="http://schemas.microsoft.com/office/powerpoint/2010/main" val="2843204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bwMode="auto">
          <a:xfrm flipV="1">
            <a:off x="4270625" y="1318802"/>
            <a:ext cx="6812337" cy="17123"/>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20" name="TextBox 19"/>
          <p:cNvSpPr txBox="1"/>
          <p:nvPr/>
        </p:nvSpPr>
        <p:spPr>
          <a:xfrm>
            <a:off x="4267027" y="662323"/>
            <a:ext cx="6807200" cy="538609"/>
          </a:xfrm>
          <a:prstGeom prst="rect">
            <a:avLst/>
          </a:prstGeom>
          <a:noFill/>
        </p:spPr>
        <p:txBody>
          <a:bodyPr wrap="square" lIns="91440" tIns="45720" rIns="91440" bIns="45720" rtlCol="0" anchor="t">
            <a:spAutoFit/>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r>
              <a:rPr lang="en-US" sz="2900" b="1">
                <a:solidFill>
                  <a:srgbClr val="C8102E"/>
                </a:solidFill>
                <a:latin typeface="Times"/>
                <a:cs typeface="Times"/>
              </a:rPr>
              <a:t>Special Collections &amp; University Archives</a:t>
            </a:r>
            <a:endParaRPr lang="en-US" sz="2900" b="1">
              <a:solidFill>
                <a:srgbClr val="C8102E"/>
              </a:solidFill>
              <a:cs typeface="Times"/>
            </a:endParaRPr>
          </a:p>
        </p:txBody>
      </p:sp>
      <p:sp>
        <p:nvSpPr>
          <p:cNvPr id="21" name="TextBox 20"/>
          <p:cNvSpPr txBox="1"/>
          <p:nvPr/>
        </p:nvSpPr>
        <p:spPr>
          <a:xfrm>
            <a:off x="4342049" y="1672884"/>
            <a:ext cx="5807677" cy="3370666"/>
          </a:xfrm>
          <a:prstGeom prst="rect">
            <a:avLst/>
          </a:prstGeom>
          <a:noFill/>
        </p:spPr>
        <p:txBody>
          <a:bodyPr wrap="square" lIns="91440" tIns="45720" rIns="91440" bIns="45720" rtlCol="0" anchor="t">
            <a:spAutoFit/>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pPr marL="285750" indent="-285750">
              <a:lnSpc>
                <a:spcPct val="150000"/>
              </a:lnSpc>
              <a:spcBef>
                <a:spcPts val="0"/>
              </a:spcBef>
              <a:spcAft>
                <a:spcPts val="0"/>
              </a:spcAft>
              <a:buFont typeface="Arial,Sans-Serif"/>
              <a:buBlip>
                <a:blip r:embed="rId3"/>
              </a:buBlip>
            </a:pPr>
            <a:r>
              <a:rPr lang="en-US" sz="1600">
                <a:solidFill>
                  <a:srgbClr val="7A6E67"/>
                </a:solidFill>
                <a:latin typeface="Arial"/>
                <a:ea typeface="ITC Berkeley Oldstyle Medium" charset="0"/>
                <a:cs typeface="Arial"/>
              </a:rPr>
              <a:t>Department was founded in 1969</a:t>
            </a:r>
          </a:p>
          <a:p>
            <a:pPr marL="285750" indent="-285750">
              <a:lnSpc>
                <a:spcPct val="150000"/>
              </a:lnSpc>
              <a:spcBef>
                <a:spcPts val="0"/>
              </a:spcBef>
              <a:spcAft>
                <a:spcPts val="0"/>
              </a:spcAft>
              <a:buFont typeface="Arial,Sans-Serif"/>
              <a:buBlip>
                <a:blip r:embed="rId3"/>
              </a:buBlip>
            </a:pPr>
            <a:r>
              <a:rPr lang="en-US" sz="1600">
                <a:solidFill>
                  <a:srgbClr val="7A6E67"/>
                </a:solidFill>
                <a:latin typeface="Arial"/>
                <a:ea typeface="ITC Berkeley Oldstyle Medium" charset="0"/>
                <a:cs typeface="Arial"/>
              </a:rPr>
              <a:t>Rare books, manuscripts, and university archives (including Student Life)</a:t>
            </a:r>
          </a:p>
          <a:p>
            <a:pPr marL="285750" indent="-285750">
              <a:lnSpc>
                <a:spcPct val="150000"/>
              </a:lnSpc>
              <a:spcBef>
                <a:spcPts val="0"/>
              </a:spcBef>
              <a:spcAft>
                <a:spcPts val="0"/>
              </a:spcAft>
              <a:buFont typeface="Arial,Sans-Serif"/>
              <a:buBlip>
                <a:blip r:embed="rId3"/>
              </a:buBlip>
            </a:pPr>
            <a:r>
              <a:rPr lang="en-US" sz="1600">
                <a:solidFill>
                  <a:srgbClr val="7A6E67"/>
                </a:solidFill>
                <a:latin typeface="Arial"/>
                <a:ea typeface="ITC Berkeley Oldstyle Medium" charset="0"/>
                <a:cs typeface="Arial"/>
              </a:rPr>
              <a:t>12,000 accession records and 2,000 published finding aids</a:t>
            </a:r>
            <a:endParaRPr lang="en-US"/>
          </a:p>
          <a:p>
            <a:pPr marL="285750" indent="-285750">
              <a:lnSpc>
                <a:spcPct val="150000"/>
              </a:lnSpc>
              <a:spcBef>
                <a:spcPts val="0"/>
              </a:spcBef>
              <a:spcAft>
                <a:spcPts val="0"/>
              </a:spcAft>
              <a:buBlip>
                <a:blip r:embed="rId3"/>
              </a:buBlip>
            </a:pPr>
            <a:r>
              <a:rPr lang="en-US" sz="1600">
                <a:solidFill>
                  <a:srgbClr val="7A6E67"/>
                </a:solidFill>
                <a:latin typeface="Arial"/>
                <a:ea typeface="ITC Berkeley Oldstyle Medium" charset="0"/>
                <a:cs typeface="Arial"/>
              </a:rPr>
              <a:t>4,000 artifacts, over 15,000 A/V, 20,000 LF, an unknown amount of born digital</a:t>
            </a:r>
          </a:p>
          <a:p>
            <a:pPr marL="285750" indent="-285750">
              <a:lnSpc>
                <a:spcPct val="150000"/>
              </a:lnSpc>
              <a:spcBef>
                <a:spcPts val="0"/>
              </a:spcBef>
              <a:spcAft>
                <a:spcPts val="0"/>
              </a:spcAft>
              <a:buBlip>
                <a:blip r:embed="rId3"/>
              </a:buBlip>
            </a:pPr>
            <a:r>
              <a:rPr lang="en-US" sz="1600">
                <a:solidFill>
                  <a:srgbClr val="7A6E67"/>
                </a:solidFill>
                <a:latin typeface="Arial"/>
                <a:ea typeface="ITC Berkeley Oldstyle Medium" charset="0"/>
                <a:cs typeface="Arial"/>
              </a:rPr>
              <a:t>First AMS in 2018, migrated to ArchivesSpace in 2021</a:t>
            </a:r>
          </a:p>
          <a:p>
            <a:pPr marL="285750" indent="-285750">
              <a:lnSpc>
                <a:spcPct val="150000"/>
              </a:lnSpc>
              <a:spcBef>
                <a:spcPts val="0"/>
              </a:spcBef>
              <a:spcAft>
                <a:spcPts val="0"/>
              </a:spcAft>
              <a:buChar char="•"/>
            </a:pPr>
            <a:endParaRPr lang="en-US" sz="1600">
              <a:solidFill>
                <a:srgbClr val="7A6E67"/>
              </a:solidFill>
              <a:latin typeface="Arial"/>
              <a:cs typeface="Arial"/>
            </a:endParaRPr>
          </a:p>
          <a:p>
            <a:pPr marL="285750" indent="-285750">
              <a:lnSpc>
                <a:spcPct val="150000"/>
              </a:lnSpc>
              <a:spcBef>
                <a:spcPts val="0"/>
              </a:spcBef>
              <a:spcAft>
                <a:spcPts val="0"/>
              </a:spcAft>
              <a:buChar char="•"/>
            </a:pPr>
            <a:endParaRPr lang="en-US" sz="1600">
              <a:solidFill>
                <a:srgbClr val="7A6E67"/>
              </a:solidFill>
              <a:latin typeface="Arial"/>
              <a:cs typeface="Arial"/>
            </a:endParaRPr>
          </a:p>
        </p:txBody>
      </p:sp>
      <p:sp>
        <p:nvSpPr>
          <p:cNvPr id="8" name="Text Placeholder 4"/>
          <p:cNvSpPr txBox="1">
            <a:spLocks/>
          </p:cNvSpPr>
          <p:nvPr/>
        </p:nvSpPr>
        <p:spPr>
          <a:xfrm>
            <a:off x="5754808" y="6340475"/>
            <a:ext cx="6030793" cy="381000"/>
          </a:xfrm>
          <a:prstGeom prst="rect">
            <a:avLst/>
          </a:prstGeom>
        </p:spPr>
        <p:txBody>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pPr eaLnBrk="1" hangingPunct="1"/>
            <a:r>
              <a:rPr lang="en-US" sz="1600" kern="0">
                <a:latin typeface="Univers 75 Black" charset="0"/>
                <a:ea typeface="Univers 75 Black" charset="0"/>
                <a:cs typeface="Univers 75 Black" charset="0"/>
              </a:rPr>
              <a:t>Unit or Department Name Here</a:t>
            </a:r>
          </a:p>
        </p:txBody>
      </p:sp>
      <p:grpSp>
        <p:nvGrpSpPr>
          <p:cNvPr id="6" name="Group 5">
            <a:extLst>
              <a:ext uri="{FF2B5EF4-FFF2-40B4-BE49-F238E27FC236}">
                <a16:creationId xmlns:a16="http://schemas.microsoft.com/office/drawing/2014/main" id="{FB516415-A3BF-3879-0538-099A3B17C42A}"/>
              </a:ext>
            </a:extLst>
          </p:cNvPr>
          <p:cNvGrpSpPr/>
          <p:nvPr/>
        </p:nvGrpSpPr>
        <p:grpSpPr>
          <a:xfrm>
            <a:off x="0" y="6348431"/>
            <a:ext cx="12192000" cy="509569"/>
            <a:chOff x="0" y="6348431"/>
            <a:chExt cx="12192000" cy="509569"/>
          </a:xfrm>
        </p:grpSpPr>
        <p:sp>
          <p:nvSpPr>
            <p:cNvPr id="3" name="Rectangle 8">
              <a:extLst>
                <a:ext uri="{FF2B5EF4-FFF2-40B4-BE49-F238E27FC236}">
                  <a16:creationId xmlns:a16="http://schemas.microsoft.com/office/drawing/2014/main" id="{34AF97EF-DEC8-EB4F-7DEE-697EA875FE08}"/>
                </a:ext>
              </a:extLst>
            </p:cNvPr>
            <p:cNvSpPr>
              <a:spLocks noChangeArrowheads="1"/>
            </p:cNvSpPr>
            <p:nvPr/>
          </p:nvSpPr>
          <p:spPr bwMode="auto">
            <a:xfrm>
              <a:off x="0" y="6348431"/>
              <a:ext cx="12192000" cy="509569"/>
            </a:xfrm>
            <a:prstGeom prst="rect">
              <a:avLst/>
            </a:prstGeom>
            <a:solidFill>
              <a:srgbClr val="C8102E"/>
            </a:solidFill>
            <a:ln w="9525">
              <a:noFill/>
              <a:miter lim="800000"/>
              <a:headEnd/>
              <a:tailEnd/>
            </a:ln>
            <a:effectLst/>
          </p:spPr>
          <p:txBody>
            <a:bodyPr wrap="none" anchor="ctr">
              <a:prstTxWarp prst="textNoShape">
                <a:avLst/>
              </a:prstTxWarp>
            </a:bodyPr>
            <a:lstStyle/>
            <a:p>
              <a:endParaRPr lang="en-US"/>
            </a:p>
          </p:txBody>
        </p:sp>
        <p:pic>
          <p:nvPicPr>
            <p:cNvPr id="4" name="Picture 3" descr="ISU LEFT white.eps">
              <a:extLst>
                <a:ext uri="{FF2B5EF4-FFF2-40B4-BE49-F238E27FC236}">
                  <a16:creationId xmlns:a16="http://schemas.microsoft.com/office/drawing/2014/main" id="{0080A825-BE83-E7B7-DC73-5E58CBD0A6D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 y="6504535"/>
              <a:ext cx="2396490" cy="197359"/>
            </a:xfrm>
            <a:prstGeom prst="rect">
              <a:avLst/>
            </a:prstGeom>
            <a:noFill/>
            <a:ln w="9525">
              <a:noFill/>
              <a:miter lim="800000"/>
              <a:headEnd/>
              <a:tailEnd/>
            </a:ln>
          </p:spPr>
        </p:pic>
        <p:sp>
          <p:nvSpPr>
            <p:cNvPr id="5" name="Text Placeholder 4">
              <a:extLst>
                <a:ext uri="{FF2B5EF4-FFF2-40B4-BE49-F238E27FC236}">
                  <a16:creationId xmlns:a16="http://schemas.microsoft.com/office/drawing/2014/main" id="{CCB5F6B1-9CC0-7005-4297-69268CCFAFA6}"/>
                </a:ext>
              </a:extLst>
            </p:cNvPr>
            <p:cNvSpPr txBox="1">
              <a:spLocks/>
            </p:cNvSpPr>
            <p:nvPr/>
          </p:nvSpPr>
          <p:spPr>
            <a:xfrm>
              <a:off x="7092436" y="6476090"/>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a:latin typeface="Univers 75 Black" charset="0"/>
                  <a:ea typeface="Univers 75 Black" charset="0"/>
                  <a:cs typeface="Univers 75 Black" charset="0"/>
                </a:rPr>
                <a:t>Special Collections and University Archives</a:t>
              </a:r>
            </a:p>
          </p:txBody>
        </p:sp>
      </p:grpSp>
      <p:sp>
        <p:nvSpPr>
          <p:cNvPr id="7" name="Rectangle 6">
            <a:extLst>
              <a:ext uri="{FF2B5EF4-FFF2-40B4-BE49-F238E27FC236}">
                <a16:creationId xmlns:a16="http://schemas.microsoft.com/office/drawing/2014/main" id="{0C45AAA3-DD93-F827-37D6-DC52B40E4AB9}"/>
              </a:ext>
            </a:extLst>
          </p:cNvPr>
          <p:cNvSpPr/>
          <p:nvPr/>
        </p:nvSpPr>
        <p:spPr bwMode="auto">
          <a:xfrm>
            <a:off x="0" y="0"/>
            <a:ext cx="4120896" cy="6343269"/>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charset="0"/>
            </a:endParaRPr>
          </a:p>
        </p:txBody>
      </p:sp>
      <p:pic>
        <p:nvPicPr>
          <p:cNvPr id="9" name="Picture 8" descr="A hallway with white cabinets and ladder&#10;&#10;Description automatically generated">
            <a:extLst>
              <a:ext uri="{FF2B5EF4-FFF2-40B4-BE49-F238E27FC236}">
                <a16:creationId xmlns:a16="http://schemas.microsoft.com/office/drawing/2014/main" id="{C9BD9AE3-57D7-C2CB-F9E7-5083BA6AA28E}"/>
              </a:ext>
            </a:extLst>
          </p:cNvPr>
          <p:cNvPicPr>
            <a:picLocks noChangeAspect="1"/>
          </p:cNvPicPr>
          <p:nvPr/>
        </p:nvPicPr>
        <p:blipFill>
          <a:blip r:embed="rId5"/>
          <a:stretch>
            <a:fillRect/>
          </a:stretch>
        </p:blipFill>
        <p:spPr>
          <a:xfrm rot="5400000">
            <a:off x="-396316" y="1533732"/>
            <a:ext cx="4791181" cy="3591245"/>
          </a:xfrm>
          <a:prstGeom prst="rect">
            <a:avLst/>
          </a:prstGeom>
        </p:spPr>
      </p:pic>
    </p:spTree>
    <p:extLst>
      <p:ext uri="{BB962C8B-B14F-4D97-AF65-F5344CB8AC3E}">
        <p14:creationId xmlns:p14="http://schemas.microsoft.com/office/powerpoint/2010/main" val="177316666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6B5390F-A96F-AECE-8F91-A3CADBC0DA01}"/>
              </a:ext>
            </a:extLst>
          </p:cNvPr>
          <p:cNvSpPr>
            <a:spLocks noGrp="1"/>
          </p:cNvSpPr>
          <p:nvPr>
            <p:ph idx="1"/>
          </p:nvPr>
        </p:nvSpPr>
        <p:spPr>
          <a:xfrm>
            <a:off x="952500" y="833"/>
            <a:ext cx="4800224" cy="754602"/>
          </a:xfrm>
        </p:spPr>
        <p:txBody>
          <a:bodyPr/>
          <a:lstStyle/>
          <a:p>
            <a:r>
              <a:rPr lang="en-US">
                <a:latin typeface="Roboto"/>
                <a:ea typeface="Roboto"/>
                <a:cs typeface="Arial"/>
              </a:rPr>
              <a:t>Similarities</a:t>
            </a:r>
            <a:endParaRPr lang="en-US"/>
          </a:p>
        </p:txBody>
      </p:sp>
      <p:sp>
        <p:nvSpPr>
          <p:cNvPr id="4" name="Picture Placeholder 3">
            <a:extLst>
              <a:ext uri="{FF2B5EF4-FFF2-40B4-BE49-F238E27FC236}">
                <a16:creationId xmlns:a16="http://schemas.microsoft.com/office/drawing/2014/main" id="{2DBEED07-CA3F-CBD2-68A9-9944F8D43A81}"/>
              </a:ext>
            </a:extLst>
          </p:cNvPr>
          <p:cNvSpPr>
            <a:spLocks noGrp="1"/>
          </p:cNvSpPr>
          <p:nvPr>
            <p:ph idx="10"/>
          </p:nvPr>
        </p:nvSpPr>
        <p:spPr>
          <a:xfrm>
            <a:off x="952501" y="1540923"/>
            <a:ext cx="4800219" cy="2764904"/>
          </a:xfrm>
        </p:spPr>
        <p:txBody>
          <a:bodyPr vert="horz" lIns="0" tIns="0" rIns="0" bIns="0" rtlCol="0" anchor="t">
            <a:normAutofit/>
          </a:bodyPr>
          <a:lstStyle/>
          <a:p>
            <a:pPr marL="285750" indent="-285750">
              <a:buChar char="•"/>
            </a:pPr>
            <a:r>
              <a:rPr lang="en-US" sz="2800">
                <a:latin typeface="Roboto"/>
                <a:ea typeface="Roboto"/>
                <a:cs typeface="Arial"/>
              </a:rPr>
              <a:t>Same CMS – </a:t>
            </a:r>
            <a:r>
              <a:rPr lang="en-US" sz="2800" err="1">
                <a:latin typeface="Roboto"/>
                <a:ea typeface="Roboto"/>
                <a:cs typeface="Arial"/>
              </a:rPr>
              <a:t>ArchivesSpace</a:t>
            </a:r>
            <a:endParaRPr lang="en-US" sz="2800"/>
          </a:p>
          <a:p>
            <a:pPr marL="285750" indent="-285750">
              <a:buChar char="•"/>
            </a:pPr>
            <a:r>
              <a:rPr lang="en-US" sz="2800">
                <a:latin typeface="Roboto"/>
                <a:ea typeface="Roboto"/>
                <a:cs typeface="Arial"/>
              </a:rPr>
              <a:t>Same fields as processing (dates, subjects, agents)</a:t>
            </a:r>
          </a:p>
        </p:txBody>
      </p:sp>
      <p:sp>
        <p:nvSpPr>
          <p:cNvPr id="6" name="Content Placeholder 5">
            <a:extLst>
              <a:ext uri="{FF2B5EF4-FFF2-40B4-BE49-F238E27FC236}">
                <a16:creationId xmlns:a16="http://schemas.microsoft.com/office/drawing/2014/main" id="{4FB30E55-EA60-1A8C-E74D-F7C7D6D52F84}"/>
              </a:ext>
            </a:extLst>
          </p:cNvPr>
          <p:cNvSpPr>
            <a:spLocks noGrp="1"/>
          </p:cNvSpPr>
          <p:nvPr>
            <p:ph idx="15"/>
          </p:nvPr>
        </p:nvSpPr>
        <p:spPr>
          <a:xfrm>
            <a:off x="6395624" y="86031"/>
            <a:ext cx="4800224" cy="754602"/>
          </a:xfrm>
        </p:spPr>
        <p:txBody>
          <a:bodyPr/>
          <a:lstStyle/>
          <a:p>
            <a:r>
              <a:rPr lang="en-US">
                <a:latin typeface="Roboto"/>
                <a:ea typeface="Roboto"/>
                <a:cs typeface="Arial"/>
              </a:rPr>
              <a:t>Challenges</a:t>
            </a:r>
            <a:endParaRPr lang="en-US"/>
          </a:p>
        </p:txBody>
      </p:sp>
      <p:sp>
        <p:nvSpPr>
          <p:cNvPr id="7" name="Content Placeholder 6">
            <a:extLst>
              <a:ext uri="{FF2B5EF4-FFF2-40B4-BE49-F238E27FC236}">
                <a16:creationId xmlns:a16="http://schemas.microsoft.com/office/drawing/2014/main" id="{A20F7A7E-CEB9-8D59-F650-8FE4D25A62D0}"/>
              </a:ext>
            </a:extLst>
          </p:cNvPr>
          <p:cNvSpPr>
            <a:spLocks noGrp="1"/>
          </p:cNvSpPr>
          <p:nvPr>
            <p:ph idx="16"/>
          </p:nvPr>
        </p:nvSpPr>
        <p:spPr>
          <a:xfrm>
            <a:off x="6395625" y="1540396"/>
            <a:ext cx="4800224" cy="1698104"/>
          </a:xfrm>
        </p:spPr>
        <p:txBody>
          <a:bodyPr vert="horz" lIns="0" tIns="0" rIns="0" bIns="0" rtlCol="0" anchor="t">
            <a:normAutofit fontScale="92500" lnSpcReduction="10000"/>
          </a:bodyPr>
          <a:lstStyle/>
          <a:p>
            <a:pPr marL="285750" indent="-285750">
              <a:buChar char="•"/>
            </a:pPr>
            <a:r>
              <a:rPr lang="en-US" sz="2800">
                <a:latin typeface="Roboto"/>
                <a:ea typeface="Roboto"/>
                <a:cs typeface="Arial"/>
              </a:rPr>
              <a:t>Naming accessions</a:t>
            </a:r>
          </a:p>
          <a:p>
            <a:pPr marL="285750" indent="-285750">
              <a:buChar char="•"/>
            </a:pPr>
            <a:r>
              <a:rPr lang="en-US" sz="2800">
                <a:latin typeface="Roboto"/>
                <a:ea typeface="Roboto"/>
                <a:cs typeface="Arial"/>
              </a:rPr>
              <a:t>Redundancy</a:t>
            </a:r>
          </a:p>
          <a:p>
            <a:pPr marL="285750" indent="-285750">
              <a:buChar char="•"/>
            </a:pPr>
            <a:r>
              <a:rPr lang="en-US" sz="2800"/>
              <a:t>Setting up accessions to be turned into resource records</a:t>
            </a:r>
          </a:p>
          <a:p>
            <a:pPr marL="285750" indent="-285750">
              <a:buChar char="•"/>
            </a:pPr>
            <a:endParaRPr lang="en-US"/>
          </a:p>
        </p:txBody>
      </p:sp>
      <p:sp>
        <p:nvSpPr>
          <p:cNvPr id="3" name="Footer Placeholder 2">
            <a:extLst>
              <a:ext uri="{FF2B5EF4-FFF2-40B4-BE49-F238E27FC236}">
                <a16:creationId xmlns:a16="http://schemas.microsoft.com/office/drawing/2014/main" id="{6EF3C1F0-7E46-4A23-74C7-538D763A245A}"/>
              </a:ext>
            </a:extLst>
          </p:cNvPr>
          <p:cNvSpPr>
            <a:spLocks noGrp="1"/>
          </p:cNvSpPr>
          <p:nvPr>
            <p:ph type="ftr" sz="quarter" idx="3"/>
          </p:nvPr>
        </p:nvSpPr>
        <p:spPr/>
        <p:txBody>
          <a:bodyPr/>
          <a:lstStyle/>
          <a:p>
            <a:r>
              <a:rPr lang="en-US"/>
              <a:t>University of Iowa Libraries</a:t>
            </a:r>
          </a:p>
        </p:txBody>
      </p:sp>
      <p:pic>
        <p:nvPicPr>
          <p:cNvPr id="8" name="Picture 7" descr="A screenshot of a computer&#10;&#10;Description automatically generated">
            <a:extLst>
              <a:ext uri="{FF2B5EF4-FFF2-40B4-BE49-F238E27FC236}">
                <a16:creationId xmlns:a16="http://schemas.microsoft.com/office/drawing/2014/main" id="{34A990D2-B786-4A67-F243-FA1227114500}"/>
              </a:ext>
            </a:extLst>
          </p:cNvPr>
          <p:cNvPicPr>
            <a:picLocks noChangeAspect="1"/>
          </p:cNvPicPr>
          <p:nvPr/>
        </p:nvPicPr>
        <p:blipFill>
          <a:blip r:embed="rId2"/>
          <a:stretch>
            <a:fillRect/>
          </a:stretch>
        </p:blipFill>
        <p:spPr>
          <a:xfrm>
            <a:off x="2695575" y="3300774"/>
            <a:ext cx="6096000" cy="3152052"/>
          </a:xfrm>
          <a:prstGeom prst="rect">
            <a:avLst/>
          </a:prstGeom>
        </p:spPr>
      </p:pic>
    </p:spTree>
    <p:extLst>
      <p:ext uri="{BB962C8B-B14F-4D97-AF65-F5344CB8AC3E}">
        <p14:creationId xmlns:p14="http://schemas.microsoft.com/office/powerpoint/2010/main" val="270938837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EB36B-63DB-47BE-1F95-7332781D68D6}"/>
              </a:ext>
            </a:extLst>
          </p:cNvPr>
          <p:cNvSpPr>
            <a:spLocks noGrp="1"/>
          </p:cNvSpPr>
          <p:nvPr>
            <p:ph type="title"/>
          </p:nvPr>
        </p:nvSpPr>
        <p:spPr/>
        <p:txBody>
          <a:bodyPr>
            <a:normAutofit fontScale="90000"/>
          </a:bodyPr>
          <a:lstStyle/>
          <a:p>
            <a:r>
              <a:rPr lang="en-US">
                <a:latin typeface="Roboto"/>
                <a:ea typeface="Roboto"/>
                <a:cs typeface="Arial"/>
              </a:rPr>
              <a:t>Developing New Workflows</a:t>
            </a:r>
            <a:endParaRPr lang="en-US"/>
          </a:p>
        </p:txBody>
      </p:sp>
      <p:sp>
        <p:nvSpPr>
          <p:cNvPr id="3" name="Content Placeholder 2">
            <a:extLst>
              <a:ext uri="{FF2B5EF4-FFF2-40B4-BE49-F238E27FC236}">
                <a16:creationId xmlns:a16="http://schemas.microsoft.com/office/drawing/2014/main" id="{30B3867B-D83E-1750-95A1-6352D861481E}"/>
              </a:ext>
            </a:extLst>
          </p:cNvPr>
          <p:cNvSpPr>
            <a:spLocks noGrp="1"/>
          </p:cNvSpPr>
          <p:nvPr>
            <p:ph idx="1"/>
          </p:nvPr>
        </p:nvSpPr>
        <p:spPr/>
        <p:txBody>
          <a:bodyPr vert="horz" lIns="0" tIns="0" rIns="0" bIns="0" rtlCol="0" anchor="t">
            <a:normAutofit/>
          </a:bodyPr>
          <a:lstStyle/>
          <a:p>
            <a:pPr>
              <a:spcBef>
                <a:spcPts val="560"/>
              </a:spcBef>
            </a:pPr>
            <a:r>
              <a:rPr lang="en-US">
                <a:latin typeface="Calibri"/>
                <a:ea typeface="Roboto"/>
                <a:cs typeface="Calibri"/>
              </a:rPr>
              <a:t>No established accessioning workflows</a:t>
            </a:r>
          </a:p>
          <a:p>
            <a:pPr lvl="1">
              <a:spcBef>
                <a:spcPts val="480"/>
              </a:spcBef>
            </a:pPr>
            <a:r>
              <a:rPr lang="en-US">
                <a:latin typeface="Calibri"/>
                <a:cs typeface="Calibri"/>
              </a:rPr>
              <a:t>Challenging for first accessions</a:t>
            </a:r>
          </a:p>
          <a:p>
            <a:pPr lvl="1">
              <a:spcBef>
                <a:spcPts val="480"/>
              </a:spcBef>
            </a:pPr>
            <a:r>
              <a:rPr lang="en-US">
                <a:latin typeface="Calibri"/>
                <a:ea typeface="Roboto"/>
                <a:cs typeface="Calibri"/>
              </a:rPr>
              <a:t>Ownership over process</a:t>
            </a:r>
          </a:p>
          <a:p>
            <a:pPr lvl="1">
              <a:spcBef>
                <a:spcPts val="480"/>
              </a:spcBef>
            </a:pPr>
            <a:r>
              <a:rPr lang="en-US">
                <a:latin typeface="Calibri"/>
                <a:ea typeface="Roboto"/>
                <a:cs typeface="Calibri"/>
              </a:rPr>
              <a:t>Still a work in progress</a:t>
            </a:r>
          </a:p>
          <a:p>
            <a:pPr>
              <a:spcBef>
                <a:spcPts val="480"/>
              </a:spcBef>
            </a:pPr>
            <a:r>
              <a:rPr lang="en-US">
                <a:latin typeface="Calibri"/>
                <a:ea typeface="Roboto"/>
                <a:cs typeface="Calibri"/>
              </a:rPr>
              <a:t>Accessioning with later processing in mind</a:t>
            </a:r>
          </a:p>
          <a:p>
            <a:pPr lvl="1">
              <a:spcBef>
                <a:spcPts val="480"/>
              </a:spcBef>
            </a:pPr>
            <a:r>
              <a:rPr lang="en-US">
                <a:latin typeface="Calibri"/>
                <a:ea typeface="Roboto"/>
                <a:cs typeface="Calibri"/>
              </a:rPr>
              <a:t>Spawning records</a:t>
            </a:r>
          </a:p>
          <a:p>
            <a:pPr lvl="1">
              <a:spcBef>
                <a:spcPts val="480"/>
              </a:spcBef>
            </a:pPr>
            <a:r>
              <a:rPr lang="en-US">
                <a:latin typeface="Calibri"/>
                <a:ea typeface="Roboto"/>
                <a:cs typeface="Calibri"/>
              </a:rPr>
              <a:t>Setting processing priorities</a:t>
            </a:r>
          </a:p>
        </p:txBody>
      </p:sp>
      <p:pic>
        <p:nvPicPr>
          <p:cNvPr id="8" name="Picture Placeholder 7" descr="A metal shelving unit with a stuffed animal on top&#10;&#10;Description automatically generated">
            <a:extLst>
              <a:ext uri="{FF2B5EF4-FFF2-40B4-BE49-F238E27FC236}">
                <a16:creationId xmlns:a16="http://schemas.microsoft.com/office/drawing/2014/main" id="{B51F5E63-9DA9-A433-7035-D5B324CAF1C5}"/>
              </a:ext>
            </a:extLst>
          </p:cNvPr>
          <p:cNvPicPr>
            <a:picLocks noGrp="1" noChangeAspect="1"/>
          </p:cNvPicPr>
          <p:nvPr>
            <p:ph type="pic" sz="quarter" idx="11"/>
          </p:nvPr>
        </p:nvPicPr>
        <p:blipFill>
          <a:blip r:embed="rId2"/>
          <a:srcRect t="2356" b="2356"/>
          <a:stretch/>
        </p:blipFill>
        <p:spPr/>
      </p:pic>
      <p:sp>
        <p:nvSpPr>
          <p:cNvPr id="7" name="Footer Placeholder 6">
            <a:extLst>
              <a:ext uri="{FF2B5EF4-FFF2-40B4-BE49-F238E27FC236}">
                <a16:creationId xmlns:a16="http://schemas.microsoft.com/office/drawing/2014/main" id="{1C1EB161-E851-FE8B-1B98-A66507E27CB8}"/>
              </a:ext>
            </a:extLst>
          </p:cNvPr>
          <p:cNvSpPr>
            <a:spLocks noGrp="1"/>
          </p:cNvSpPr>
          <p:nvPr>
            <p:ph type="ftr" sz="quarter" idx="3"/>
          </p:nvPr>
        </p:nvSpPr>
        <p:spPr/>
        <p:txBody>
          <a:bodyPr/>
          <a:lstStyle/>
          <a:p>
            <a:r>
              <a:rPr lang="en-US"/>
              <a:t>University of Iowa Libraries</a:t>
            </a:r>
            <a:endParaRPr lang="en-US" b="0"/>
          </a:p>
        </p:txBody>
      </p:sp>
    </p:spTree>
    <p:extLst>
      <p:ext uri="{BB962C8B-B14F-4D97-AF65-F5344CB8AC3E}">
        <p14:creationId xmlns:p14="http://schemas.microsoft.com/office/powerpoint/2010/main" val="2574415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A848C61-C124-4C49-97C4-0B76F6D2E36A}"/>
              </a:ext>
            </a:extLst>
          </p:cNvPr>
          <p:cNvSpPr>
            <a:spLocks noGrp="1"/>
          </p:cNvSpPr>
          <p:nvPr>
            <p:ph type="ctrTitle"/>
          </p:nvPr>
        </p:nvSpPr>
        <p:spPr>
          <a:xfrm>
            <a:off x="989081" y="3367173"/>
            <a:ext cx="7163317" cy="1160369"/>
          </a:xfrm>
        </p:spPr>
        <p:txBody>
          <a:bodyPr>
            <a:normAutofit/>
          </a:bodyPr>
          <a:lstStyle/>
          <a:p>
            <a:r>
              <a:rPr lang="en-US"/>
              <a:t>Thank you</a:t>
            </a:r>
          </a:p>
        </p:txBody>
      </p:sp>
      <p:sp>
        <p:nvSpPr>
          <p:cNvPr id="10" name="Text Placeholder 9">
            <a:extLst>
              <a:ext uri="{FF2B5EF4-FFF2-40B4-BE49-F238E27FC236}">
                <a16:creationId xmlns:a16="http://schemas.microsoft.com/office/drawing/2014/main" id="{0169725C-B55D-4E33-942D-F573641FD183}"/>
              </a:ext>
            </a:extLst>
          </p:cNvPr>
          <p:cNvSpPr>
            <a:spLocks noGrp="1"/>
          </p:cNvSpPr>
          <p:nvPr>
            <p:ph type="body" sz="quarter" idx="12"/>
          </p:nvPr>
        </p:nvSpPr>
        <p:spPr>
          <a:xfrm>
            <a:off x="8152398" y="2828889"/>
            <a:ext cx="3166391" cy="2190786"/>
          </a:xfrm>
        </p:spPr>
        <p:txBody>
          <a:bodyPr/>
          <a:lstStyle/>
          <a:p>
            <a:r>
              <a:rPr lang="en-US" sz="2000"/>
              <a:t>Sarah Keen</a:t>
            </a:r>
          </a:p>
          <a:p>
            <a:r>
              <a:rPr lang="en-US" sz="2000"/>
              <a:t>University Archivist</a:t>
            </a:r>
          </a:p>
          <a:p>
            <a:r>
              <a:rPr lang="en-US" sz="2000"/>
              <a:t>sarah-keen@uiowa.edu</a:t>
            </a:r>
          </a:p>
          <a:p>
            <a:endParaRPr lang="en-US" sz="2000"/>
          </a:p>
          <a:p>
            <a:r>
              <a:rPr lang="en-US" sz="2000"/>
              <a:t>Rachel </a:t>
            </a:r>
            <a:r>
              <a:rPr lang="en-US" sz="2000" err="1"/>
              <a:t>Poppen</a:t>
            </a:r>
            <a:endParaRPr lang="en-US" sz="2000"/>
          </a:p>
          <a:p>
            <a:r>
              <a:rPr lang="en-US" sz="2000"/>
              <a:t>Collections Archivist</a:t>
            </a:r>
          </a:p>
          <a:p>
            <a:r>
              <a:rPr lang="en-US" sz="2000"/>
              <a:t>rachel-poppen@uiowa.edu</a:t>
            </a:r>
          </a:p>
        </p:txBody>
      </p:sp>
      <p:sp>
        <p:nvSpPr>
          <p:cNvPr id="7" name="Text Placeholder 6">
            <a:extLst>
              <a:ext uri="{FF2B5EF4-FFF2-40B4-BE49-F238E27FC236}">
                <a16:creationId xmlns:a16="http://schemas.microsoft.com/office/drawing/2014/main" id="{7626708A-2BEF-4E77-BD87-2AAB61F6EA7A}"/>
              </a:ext>
            </a:extLst>
          </p:cNvPr>
          <p:cNvSpPr>
            <a:spLocks noGrp="1"/>
          </p:cNvSpPr>
          <p:nvPr>
            <p:ph type="body" sz="quarter" idx="10"/>
          </p:nvPr>
        </p:nvSpPr>
        <p:spPr>
          <a:xfrm>
            <a:off x="1268413" y="5019675"/>
            <a:ext cx="2563358" cy="369332"/>
          </a:xfrm>
        </p:spPr>
        <p:txBody>
          <a:bodyPr wrap="square">
            <a:spAutoFit/>
          </a:bodyPr>
          <a:lstStyle/>
          <a:p>
            <a:r>
              <a:rPr lang="en-US"/>
              <a:t>www.lib.uiowa.edu/sc/</a:t>
            </a:r>
          </a:p>
        </p:txBody>
      </p:sp>
      <p:sp>
        <p:nvSpPr>
          <p:cNvPr id="2" name="Footer Placeholder 1">
            <a:extLst>
              <a:ext uri="{FF2B5EF4-FFF2-40B4-BE49-F238E27FC236}">
                <a16:creationId xmlns:a16="http://schemas.microsoft.com/office/drawing/2014/main" id="{57AB9F6C-73AD-294A-A3E0-6E87246DD627}"/>
              </a:ext>
            </a:extLst>
          </p:cNvPr>
          <p:cNvSpPr>
            <a:spLocks noGrp="1"/>
          </p:cNvSpPr>
          <p:nvPr>
            <p:ph type="ftr" sz="quarter" idx="3"/>
          </p:nvPr>
        </p:nvSpPr>
        <p:spPr>
          <a:xfrm>
            <a:off x="956096" y="2463764"/>
            <a:ext cx="715700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Roboto"/>
                <a:ea typeface="+mn-ea"/>
                <a:cs typeface="+mn-cs"/>
              </a:rPr>
              <a:t>University of Iowa Libraries</a:t>
            </a:r>
          </a:p>
        </p:txBody>
      </p:sp>
    </p:spTree>
    <p:extLst>
      <p:ext uri="{BB962C8B-B14F-4D97-AF65-F5344CB8AC3E}">
        <p14:creationId xmlns:p14="http://schemas.microsoft.com/office/powerpoint/2010/main" val="39872311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bwMode="auto">
          <a:xfrm>
            <a:off x="0" y="0"/>
            <a:ext cx="12211050" cy="6343269"/>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charset="0"/>
            </a:endParaRPr>
          </a:p>
        </p:txBody>
      </p:sp>
      <p:sp>
        <p:nvSpPr>
          <p:cNvPr id="12" name="Text Placeholder 4"/>
          <p:cNvSpPr txBox="1">
            <a:spLocks/>
          </p:cNvSpPr>
          <p:nvPr/>
        </p:nvSpPr>
        <p:spPr>
          <a:xfrm>
            <a:off x="5754808" y="6340475"/>
            <a:ext cx="6030793" cy="381000"/>
          </a:xfrm>
          <a:prstGeom prst="rect">
            <a:avLst/>
          </a:prstGeom>
        </p:spPr>
        <p:txBody>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pPr eaLnBrk="1" hangingPunct="1"/>
            <a:r>
              <a:rPr lang="en-US" sz="1600" kern="0">
                <a:latin typeface="Univers 75 Black" charset="0"/>
                <a:ea typeface="Univers 75 Black" charset="0"/>
                <a:cs typeface="Univers 75 Black" charset="0"/>
              </a:rPr>
              <a:t>Unit or Department Name Here</a:t>
            </a:r>
          </a:p>
        </p:txBody>
      </p:sp>
      <p:grpSp>
        <p:nvGrpSpPr>
          <p:cNvPr id="6" name="Group 5">
            <a:extLst>
              <a:ext uri="{FF2B5EF4-FFF2-40B4-BE49-F238E27FC236}">
                <a16:creationId xmlns:a16="http://schemas.microsoft.com/office/drawing/2014/main" id="{5E6D6ED6-9B7D-CEB6-204A-8AEACA29ABD5}"/>
              </a:ext>
            </a:extLst>
          </p:cNvPr>
          <p:cNvGrpSpPr/>
          <p:nvPr/>
        </p:nvGrpSpPr>
        <p:grpSpPr>
          <a:xfrm>
            <a:off x="0" y="6348431"/>
            <a:ext cx="12192000" cy="509569"/>
            <a:chOff x="0" y="6348431"/>
            <a:chExt cx="12192000" cy="509569"/>
          </a:xfrm>
        </p:grpSpPr>
        <p:sp>
          <p:nvSpPr>
            <p:cNvPr id="3" name="Rectangle 8">
              <a:extLst>
                <a:ext uri="{FF2B5EF4-FFF2-40B4-BE49-F238E27FC236}">
                  <a16:creationId xmlns:a16="http://schemas.microsoft.com/office/drawing/2014/main" id="{06507E87-DAD0-52DA-3239-BC3ED86B7272}"/>
                </a:ext>
              </a:extLst>
            </p:cNvPr>
            <p:cNvSpPr>
              <a:spLocks noChangeArrowheads="1"/>
            </p:cNvSpPr>
            <p:nvPr/>
          </p:nvSpPr>
          <p:spPr bwMode="auto">
            <a:xfrm>
              <a:off x="0" y="6348431"/>
              <a:ext cx="12192000" cy="509569"/>
            </a:xfrm>
            <a:prstGeom prst="rect">
              <a:avLst/>
            </a:prstGeom>
            <a:solidFill>
              <a:srgbClr val="C8102E"/>
            </a:solidFill>
            <a:ln w="9525">
              <a:noFill/>
              <a:miter lim="800000"/>
              <a:headEnd/>
              <a:tailEnd/>
            </a:ln>
            <a:effectLst/>
          </p:spPr>
          <p:txBody>
            <a:bodyPr wrap="none" anchor="ctr">
              <a:prstTxWarp prst="textNoShape">
                <a:avLst/>
              </a:prstTxWarp>
            </a:bodyPr>
            <a:lstStyle/>
            <a:p>
              <a:endParaRPr lang="en-US"/>
            </a:p>
          </p:txBody>
        </p:sp>
        <p:pic>
          <p:nvPicPr>
            <p:cNvPr id="4" name="Picture 3" descr="ISU LEFT white.eps">
              <a:extLst>
                <a:ext uri="{FF2B5EF4-FFF2-40B4-BE49-F238E27FC236}">
                  <a16:creationId xmlns:a16="http://schemas.microsoft.com/office/drawing/2014/main" id="{7B081BDD-3FA6-2560-467D-89AB15563F4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6504535"/>
              <a:ext cx="2396490" cy="197359"/>
            </a:xfrm>
            <a:prstGeom prst="rect">
              <a:avLst/>
            </a:prstGeom>
            <a:noFill/>
            <a:ln w="9525">
              <a:noFill/>
              <a:miter lim="800000"/>
              <a:headEnd/>
              <a:tailEnd/>
            </a:ln>
          </p:spPr>
        </p:pic>
        <p:sp>
          <p:nvSpPr>
            <p:cNvPr id="5" name="Text Placeholder 4">
              <a:extLst>
                <a:ext uri="{FF2B5EF4-FFF2-40B4-BE49-F238E27FC236}">
                  <a16:creationId xmlns:a16="http://schemas.microsoft.com/office/drawing/2014/main" id="{9ADC7F35-B96B-995B-1A03-D85A261B9E68}"/>
                </a:ext>
              </a:extLst>
            </p:cNvPr>
            <p:cNvSpPr txBox="1">
              <a:spLocks/>
            </p:cNvSpPr>
            <p:nvPr/>
          </p:nvSpPr>
          <p:spPr>
            <a:xfrm>
              <a:off x="7092436" y="6476090"/>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a:latin typeface="Univers 75 Black" charset="0"/>
                  <a:ea typeface="Univers 75 Black" charset="0"/>
                  <a:cs typeface="Univers 75 Black" charset="0"/>
                </a:rPr>
                <a:t>Special Collections and University Archives</a:t>
              </a:r>
            </a:p>
          </p:txBody>
        </p:sp>
      </p:grpSp>
      <p:pic>
        <p:nvPicPr>
          <p:cNvPr id="8" name="Picture 7" descr="A screenshot of a computer screen&#10;&#10;Description automatically generated">
            <a:extLst>
              <a:ext uri="{FF2B5EF4-FFF2-40B4-BE49-F238E27FC236}">
                <a16:creationId xmlns:a16="http://schemas.microsoft.com/office/drawing/2014/main" id="{F84CA10A-EC0D-F7DD-DDB7-ACAE82B1073F}"/>
              </a:ext>
            </a:extLst>
          </p:cNvPr>
          <p:cNvPicPr>
            <a:picLocks noChangeAspect="1"/>
          </p:cNvPicPr>
          <p:nvPr/>
        </p:nvPicPr>
        <p:blipFill>
          <a:blip r:embed="rId4"/>
          <a:stretch>
            <a:fillRect/>
          </a:stretch>
        </p:blipFill>
        <p:spPr>
          <a:xfrm>
            <a:off x="772885" y="805832"/>
            <a:ext cx="10668000" cy="4734708"/>
          </a:xfrm>
          <a:prstGeom prst="rect">
            <a:avLst/>
          </a:prstGeom>
        </p:spPr>
      </p:pic>
    </p:spTree>
    <p:extLst>
      <p:ext uri="{BB962C8B-B14F-4D97-AF65-F5344CB8AC3E}">
        <p14:creationId xmlns:p14="http://schemas.microsoft.com/office/powerpoint/2010/main" val="1675495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9" name="Straight Connector 18"/>
          <p:cNvCxnSpPr/>
          <p:nvPr/>
        </p:nvCxnSpPr>
        <p:spPr bwMode="auto">
          <a:xfrm>
            <a:off x="914400" y="1498600"/>
            <a:ext cx="101600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20" name="TextBox 19"/>
          <p:cNvSpPr txBox="1"/>
          <p:nvPr/>
        </p:nvSpPr>
        <p:spPr>
          <a:xfrm>
            <a:off x="910802" y="739379"/>
            <a:ext cx="6807200" cy="538609"/>
          </a:xfrm>
          <a:prstGeom prst="rect">
            <a:avLst/>
          </a:prstGeom>
          <a:noFill/>
        </p:spPr>
        <p:txBody>
          <a:bodyPr wrap="square" lIns="91440" tIns="45720" rIns="91440" bIns="45720" rtlCol="0" anchor="t">
            <a:spAutoFit/>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r>
              <a:rPr lang="en-US" sz="2900" b="1">
                <a:solidFill>
                  <a:srgbClr val="C8102E"/>
                </a:solidFill>
                <a:latin typeface="Times"/>
                <a:cs typeface="Times"/>
              </a:rPr>
              <a:t>History of SCUA Accessions</a:t>
            </a:r>
            <a:endParaRPr lang="en-US" sz="2900">
              <a:cs typeface="Times"/>
            </a:endParaRPr>
          </a:p>
        </p:txBody>
      </p:sp>
      <p:sp>
        <p:nvSpPr>
          <p:cNvPr id="21" name="TextBox 20"/>
          <p:cNvSpPr txBox="1"/>
          <p:nvPr/>
        </p:nvSpPr>
        <p:spPr>
          <a:xfrm>
            <a:off x="910802" y="1710770"/>
            <a:ext cx="10773198" cy="2262671"/>
          </a:xfrm>
          <a:prstGeom prst="rect">
            <a:avLst/>
          </a:prstGeom>
          <a:noFill/>
        </p:spPr>
        <p:txBody>
          <a:bodyPr wrap="square" lIns="91440" tIns="45720" rIns="91440" bIns="45720" rtlCol="0" anchor="t">
            <a:spAutoFit/>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pPr marL="285750" indent="-285750">
              <a:lnSpc>
                <a:spcPct val="150000"/>
              </a:lnSpc>
              <a:spcBef>
                <a:spcPts val="0"/>
              </a:spcBef>
              <a:spcAft>
                <a:spcPts val="0"/>
              </a:spcAft>
              <a:buBlip>
                <a:blip r:embed="rId3"/>
              </a:buBlip>
            </a:pPr>
            <a:r>
              <a:rPr lang="en-US" sz="1600">
                <a:solidFill>
                  <a:srgbClr val="7A6E67"/>
                </a:solidFill>
                <a:latin typeface="Arial"/>
                <a:ea typeface="ITC Berkeley Oldstyle Medium" charset="0"/>
                <a:cs typeface="Arial"/>
              </a:rPr>
              <a:t>Three accession record creators with no shared procedure</a:t>
            </a:r>
            <a:endParaRPr lang="en-US">
              <a:solidFill>
                <a:srgbClr val="7A6E67"/>
              </a:solidFill>
              <a:cs typeface="Times"/>
            </a:endParaRPr>
          </a:p>
          <a:p>
            <a:pPr marL="285750" indent="-285750">
              <a:lnSpc>
                <a:spcPct val="150000"/>
              </a:lnSpc>
              <a:spcBef>
                <a:spcPts val="0"/>
              </a:spcBef>
              <a:spcAft>
                <a:spcPts val="0"/>
              </a:spcAft>
              <a:buBlip>
                <a:blip r:embed="rId3"/>
              </a:buBlip>
            </a:pPr>
            <a:r>
              <a:rPr lang="en-US" sz="1600">
                <a:solidFill>
                  <a:srgbClr val="7A6E67"/>
                </a:solidFill>
                <a:latin typeface="Arial"/>
                <a:ea typeface="ITC Berkeley Oldstyle Medium" charset="0"/>
                <a:cs typeface="Arial"/>
              </a:rPr>
              <a:t>One para-professional stacks manager who handled </a:t>
            </a:r>
            <a:r>
              <a:rPr lang="en-US" sz="1600" i="1">
                <a:solidFill>
                  <a:srgbClr val="7A6E67"/>
                </a:solidFill>
                <a:latin typeface="Arial"/>
                <a:ea typeface="ITC Berkeley Oldstyle Medium" charset="0"/>
                <a:cs typeface="Arial"/>
              </a:rPr>
              <a:t>some</a:t>
            </a:r>
            <a:r>
              <a:rPr lang="en-US" sz="1600">
                <a:solidFill>
                  <a:srgbClr val="7A6E67"/>
                </a:solidFill>
                <a:latin typeface="Arial"/>
                <a:ea typeface="ITC Berkeley Oldstyle Medium" charset="0"/>
                <a:cs typeface="Arial"/>
              </a:rPr>
              <a:t> accessioning tasks</a:t>
            </a:r>
          </a:p>
          <a:p>
            <a:pPr marL="285750" indent="-285750">
              <a:lnSpc>
                <a:spcPct val="150000"/>
              </a:lnSpc>
              <a:spcBef>
                <a:spcPts val="0"/>
              </a:spcBef>
              <a:spcAft>
                <a:spcPts val="0"/>
              </a:spcAft>
              <a:buBlip>
                <a:blip r:embed="rId3"/>
              </a:buBlip>
            </a:pPr>
            <a:r>
              <a:rPr lang="en-US" sz="1600">
                <a:solidFill>
                  <a:srgbClr val="7A6E67"/>
                </a:solidFill>
                <a:latin typeface="Arial"/>
                <a:ea typeface="ITC Berkeley Oldstyle Medium" charset="0"/>
                <a:cs typeface="Arial"/>
              </a:rPr>
              <a:t>Have to check 3+ locations for accessions data prior to 2020</a:t>
            </a:r>
          </a:p>
          <a:p>
            <a:pPr marL="285750" indent="-285750">
              <a:lnSpc>
                <a:spcPct val="150000"/>
              </a:lnSpc>
              <a:spcBef>
                <a:spcPts val="0"/>
              </a:spcBef>
              <a:spcAft>
                <a:spcPts val="0"/>
              </a:spcAft>
              <a:buBlip>
                <a:blip r:embed="rId3"/>
              </a:buBlip>
            </a:pPr>
            <a:r>
              <a:rPr lang="en-US" sz="1600">
                <a:solidFill>
                  <a:srgbClr val="7A6E67"/>
                </a:solidFill>
                <a:latin typeface="Arial"/>
                <a:ea typeface="ITC Berkeley Oldstyle Medium" charset="0"/>
                <a:cs typeface="Arial"/>
              </a:rPr>
              <a:t>End of year rush (20-30%), missing data, no Deeds</a:t>
            </a:r>
          </a:p>
          <a:p>
            <a:pPr marL="285750" indent="-285750">
              <a:lnSpc>
                <a:spcPct val="150000"/>
              </a:lnSpc>
              <a:spcBef>
                <a:spcPts val="0"/>
              </a:spcBef>
              <a:spcAft>
                <a:spcPts val="0"/>
              </a:spcAft>
              <a:buBlip>
                <a:blip r:embed="rId3"/>
              </a:buBlip>
            </a:pPr>
            <a:r>
              <a:rPr lang="en-US" sz="1600">
                <a:solidFill>
                  <a:srgbClr val="7A6E67"/>
                </a:solidFill>
                <a:latin typeface="Arial"/>
                <a:cs typeface="Arial"/>
              </a:rPr>
              <a:t>Accessioning Archivist &amp; Stacks Manager hired in 2022</a:t>
            </a:r>
          </a:p>
          <a:p>
            <a:pPr marL="285750" indent="-285750">
              <a:lnSpc>
                <a:spcPct val="150000"/>
              </a:lnSpc>
              <a:spcBef>
                <a:spcPts val="0"/>
              </a:spcBef>
              <a:spcAft>
                <a:spcPts val="0"/>
              </a:spcAft>
              <a:buBlip>
                <a:blip r:embed="rId3"/>
              </a:buBlip>
            </a:pPr>
            <a:r>
              <a:rPr lang="en-US" sz="1600">
                <a:solidFill>
                  <a:srgbClr val="7A6E67"/>
                </a:solidFill>
                <a:latin typeface="Arial"/>
                <a:cs typeface="Arial"/>
              </a:rPr>
              <a:t>Created a new Intake Space in 2023</a:t>
            </a:r>
          </a:p>
        </p:txBody>
      </p:sp>
      <p:sp>
        <p:nvSpPr>
          <p:cNvPr id="8" name="Text Placeholder 4"/>
          <p:cNvSpPr txBox="1">
            <a:spLocks/>
          </p:cNvSpPr>
          <p:nvPr/>
        </p:nvSpPr>
        <p:spPr>
          <a:xfrm>
            <a:off x="5754808" y="6340475"/>
            <a:ext cx="6030793" cy="381000"/>
          </a:xfrm>
          <a:prstGeom prst="rect">
            <a:avLst/>
          </a:prstGeom>
        </p:spPr>
        <p:txBody>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pPr eaLnBrk="1" hangingPunct="1"/>
            <a:r>
              <a:rPr lang="en-US" sz="1600" kern="0">
                <a:latin typeface="Univers 75 Black" charset="0"/>
                <a:ea typeface="Univers 75 Black" charset="0"/>
                <a:cs typeface="Univers 75 Black" charset="0"/>
              </a:rPr>
              <a:t>Unit or Department Name Here</a:t>
            </a:r>
          </a:p>
        </p:txBody>
      </p:sp>
      <p:grpSp>
        <p:nvGrpSpPr>
          <p:cNvPr id="6" name="Group 5">
            <a:extLst>
              <a:ext uri="{FF2B5EF4-FFF2-40B4-BE49-F238E27FC236}">
                <a16:creationId xmlns:a16="http://schemas.microsoft.com/office/drawing/2014/main" id="{FB516415-A3BF-3879-0538-099A3B17C42A}"/>
              </a:ext>
            </a:extLst>
          </p:cNvPr>
          <p:cNvGrpSpPr/>
          <p:nvPr/>
        </p:nvGrpSpPr>
        <p:grpSpPr>
          <a:xfrm>
            <a:off x="0" y="6348431"/>
            <a:ext cx="12192000" cy="509569"/>
            <a:chOff x="0" y="6348431"/>
            <a:chExt cx="12192000" cy="509569"/>
          </a:xfrm>
        </p:grpSpPr>
        <p:sp>
          <p:nvSpPr>
            <p:cNvPr id="3" name="Rectangle 8">
              <a:extLst>
                <a:ext uri="{FF2B5EF4-FFF2-40B4-BE49-F238E27FC236}">
                  <a16:creationId xmlns:a16="http://schemas.microsoft.com/office/drawing/2014/main" id="{34AF97EF-DEC8-EB4F-7DEE-697EA875FE08}"/>
                </a:ext>
              </a:extLst>
            </p:cNvPr>
            <p:cNvSpPr>
              <a:spLocks noChangeArrowheads="1"/>
            </p:cNvSpPr>
            <p:nvPr/>
          </p:nvSpPr>
          <p:spPr bwMode="auto">
            <a:xfrm>
              <a:off x="0" y="6348431"/>
              <a:ext cx="12192000" cy="509569"/>
            </a:xfrm>
            <a:prstGeom prst="rect">
              <a:avLst/>
            </a:prstGeom>
            <a:solidFill>
              <a:srgbClr val="C8102E"/>
            </a:solidFill>
            <a:ln w="9525">
              <a:noFill/>
              <a:miter lim="800000"/>
              <a:headEnd/>
              <a:tailEnd/>
            </a:ln>
            <a:effectLst/>
          </p:spPr>
          <p:txBody>
            <a:bodyPr wrap="none" anchor="ctr">
              <a:prstTxWarp prst="textNoShape">
                <a:avLst/>
              </a:prstTxWarp>
            </a:bodyPr>
            <a:lstStyle/>
            <a:p>
              <a:endParaRPr lang="en-US"/>
            </a:p>
          </p:txBody>
        </p:sp>
        <p:pic>
          <p:nvPicPr>
            <p:cNvPr id="4" name="Picture 3" descr="ISU LEFT white.eps">
              <a:extLst>
                <a:ext uri="{FF2B5EF4-FFF2-40B4-BE49-F238E27FC236}">
                  <a16:creationId xmlns:a16="http://schemas.microsoft.com/office/drawing/2014/main" id="{0080A825-BE83-E7B7-DC73-5E58CBD0A6DD}"/>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85800" y="6504535"/>
              <a:ext cx="2396490" cy="197359"/>
            </a:xfrm>
            <a:prstGeom prst="rect">
              <a:avLst/>
            </a:prstGeom>
            <a:noFill/>
            <a:ln w="9525">
              <a:noFill/>
              <a:miter lim="800000"/>
              <a:headEnd/>
              <a:tailEnd/>
            </a:ln>
          </p:spPr>
        </p:pic>
        <p:sp>
          <p:nvSpPr>
            <p:cNvPr id="5" name="Text Placeholder 4">
              <a:extLst>
                <a:ext uri="{FF2B5EF4-FFF2-40B4-BE49-F238E27FC236}">
                  <a16:creationId xmlns:a16="http://schemas.microsoft.com/office/drawing/2014/main" id="{CCB5F6B1-9CC0-7005-4297-69268CCFAFA6}"/>
                </a:ext>
              </a:extLst>
            </p:cNvPr>
            <p:cNvSpPr txBox="1">
              <a:spLocks/>
            </p:cNvSpPr>
            <p:nvPr/>
          </p:nvSpPr>
          <p:spPr>
            <a:xfrm>
              <a:off x="7092436" y="6476090"/>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a:latin typeface="Univers 75 Black" charset="0"/>
                  <a:ea typeface="Univers 75 Black" charset="0"/>
                  <a:cs typeface="Univers 75 Black" charset="0"/>
                </a:rPr>
                <a:t>Special Collections and University Archives</a:t>
              </a:r>
            </a:p>
          </p:txBody>
        </p:sp>
      </p:grpSp>
      <p:sp>
        <p:nvSpPr>
          <p:cNvPr id="2" name="Rectangle 1">
            <a:extLst>
              <a:ext uri="{FF2B5EF4-FFF2-40B4-BE49-F238E27FC236}">
                <a16:creationId xmlns:a16="http://schemas.microsoft.com/office/drawing/2014/main" id="{AE7CDFFB-13A5-5C97-C7EB-814564BE9045}"/>
              </a:ext>
            </a:extLst>
          </p:cNvPr>
          <p:cNvSpPr/>
          <p:nvPr/>
        </p:nvSpPr>
        <p:spPr bwMode="auto">
          <a:xfrm>
            <a:off x="0" y="4276725"/>
            <a:ext cx="12188571" cy="2066544"/>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charset="0"/>
            </a:endParaRPr>
          </a:p>
        </p:txBody>
      </p:sp>
      <p:pic>
        <p:nvPicPr>
          <p:cNvPr id="9" name="Picture 8" descr="A room with shelves and boxes&#10;&#10;Description automatically generated">
            <a:extLst>
              <a:ext uri="{FF2B5EF4-FFF2-40B4-BE49-F238E27FC236}">
                <a16:creationId xmlns:a16="http://schemas.microsoft.com/office/drawing/2014/main" id="{BC6F992C-616D-2766-E235-06CAF112ACA3}"/>
              </a:ext>
            </a:extLst>
          </p:cNvPr>
          <p:cNvPicPr>
            <a:picLocks noChangeAspect="1"/>
          </p:cNvPicPr>
          <p:nvPr/>
        </p:nvPicPr>
        <p:blipFill rotWithShape="1">
          <a:blip r:embed="rId5"/>
          <a:srcRect t="19907" b="21759"/>
          <a:stretch/>
        </p:blipFill>
        <p:spPr>
          <a:xfrm>
            <a:off x="914400" y="4400550"/>
            <a:ext cx="4095750" cy="1830710"/>
          </a:xfrm>
          <a:prstGeom prst="rect">
            <a:avLst/>
          </a:prstGeom>
        </p:spPr>
      </p:pic>
      <p:pic>
        <p:nvPicPr>
          <p:cNvPr id="11" name="Picture 10" descr="A room with many boxes on tables&#10;&#10;Description automatically generated">
            <a:extLst>
              <a:ext uri="{FF2B5EF4-FFF2-40B4-BE49-F238E27FC236}">
                <a16:creationId xmlns:a16="http://schemas.microsoft.com/office/drawing/2014/main" id="{4781CCF5-6916-4767-E33D-7FC51EC7A654}"/>
              </a:ext>
            </a:extLst>
          </p:cNvPr>
          <p:cNvPicPr>
            <a:picLocks noChangeAspect="1"/>
          </p:cNvPicPr>
          <p:nvPr/>
        </p:nvPicPr>
        <p:blipFill rotWithShape="1">
          <a:blip r:embed="rId6"/>
          <a:srcRect l="174" t="30787" r="-174" b="16898"/>
          <a:stretch/>
        </p:blipFill>
        <p:spPr>
          <a:xfrm>
            <a:off x="6753225" y="4400550"/>
            <a:ext cx="4629155" cy="1828805"/>
          </a:xfrm>
          <a:prstGeom prst="rect">
            <a:avLst/>
          </a:prstGeom>
        </p:spPr>
      </p:pic>
    </p:spTree>
    <p:extLst>
      <p:ext uri="{BB962C8B-B14F-4D97-AF65-F5344CB8AC3E}">
        <p14:creationId xmlns:p14="http://schemas.microsoft.com/office/powerpoint/2010/main" val="2479482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06027" y="777479"/>
            <a:ext cx="6807200" cy="543675"/>
          </a:xfrm>
          <a:prstGeom prst="rect">
            <a:avLst/>
          </a:prstGeom>
          <a:noFill/>
        </p:spPr>
        <p:txBody>
          <a:bodyPr wrap="square" lIns="91440" tIns="45720" rIns="91440" bIns="45720" rtlCol="0" anchor="t">
            <a:spAutoFit/>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r>
              <a:rPr lang="en-US" sz="2900" b="1">
                <a:solidFill>
                  <a:srgbClr val="C8102E"/>
                </a:solidFill>
                <a:latin typeface="Univers 75 Black"/>
              </a:rPr>
              <a:t>Goals with AA&amp;SM position</a:t>
            </a:r>
          </a:p>
        </p:txBody>
      </p:sp>
      <p:cxnSp>
        <p:nvCxnSpPr>
          <p:cNvPr id="19" name="Straight Connector 18"/>
          <p:cNvCxnSpPr/>
          <p:nvPr/>
        </p:nvCxnSpPr>
        <p:spPr bwMode="auto">
          <a:xfrm>
            <a:off x="914400" y="1498600"/>
            <a:ext cx="61976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14" name="Rectangle 13"/>
          <p:cNvSpPr/>
          <p:nvPr/>
        </p:nvSpPr>
        <p:spPr bwMode="auto">
          <a:xfrm>
            <a:off x="8071104" y="0"/>
            <a:ext cx="4120896" cy="6343269"/>
          </a:xfrm>
          <a:prstGeom prst="rect">
            <a:avLst/>
          </a:prstGeom>
          <a:solidFill>
            <a:schemeClr val="bg1">
              <a:lumMod val="50000"/>
            </a:schemeClr>
          </a:solidFill>
          <a:ln w="9525" cap="flat" cmpd="sng" algn="ctr">
            <a:noFill/>
            <a:prstDash val="solid"/>
            <a:round/>
            <a:headEnd type="none" w="med" len="med"/>
            <a:tailEnd type="none" w="med" len="med"/>
          </a:ln>
          <a:effectLst/>
        </p:spPr>
        <p:txBody>
          <a:bodyPr vert="horz" wrap="square" lIns="121920" tIns="60960" rIns="121920" bIns="60960" numCol="1" rtlCol="0" anchor="t" anchorCtr="0" compatLnSpc="1">
            <a:prstTxWarp prst="textNoShape">
              <a:avLst/>
            </a:prstTxWarp>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pPr marL="0" marR="0" indent="0" algn="l" defTabSz="121917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a:ln>
                <a:noFill/>
              </a:ln>
              <a:solidFill>
                <a:schemeClr val="tx1"/>
              </a:solidFill>
              <a:effectLst/>
              <a:latin typeface="Times" charset="0"/>
            </a:endParaRPr>
          </a:p>
        </p:txBody>
      </p:sp>
      <p:sp>
        <p:nvSpPr>
          <p:cNvPr id="9" name="Text Placeholder 4"/>
          <p:cNvSpPr txBox="1">
            <a:spLocks/>
          </p:cNvSpPr>
          <p:nvPr/>
        </p:nvSpPr>
        <p:spPr>
          <a:xfrm>
            <a:off x="5754808" y="6340475"/>
            <a:ext cx="6030793" cy="381000"/>
          </a:xfrm>
          <a:prstGeom prst="rect">
            <a:avLst/>
          </a:prstGeom>
        </p:spPr>
        <p:txBody>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pPr eaLnBrk="1" hangingPunct="1"/>
            <a:r>
              <a:rPr lang="en-US" sz="1600" kern="0">
                <a:latin typeface="Univers 75 Black" charset="0"/>
                <a:ea typeface="Univers 75 Black" charset="0"/>
                <a:cs typeface="Univers 75 Black" charset="0"/>
              </a:rPr>
              <a:t>Unit or Department Name Here</a:t>
            </a:r>
          </a:p>
        </p:txBody>
      </p:sp>
      <p:grpSp>
        <p:nvGrpSpPr>
          <p:cNvPr id="6" name="Group 5">
            <a:extLst>
              <a:ext uri="{FF2B5EF4-FFF2-40B4-BE49-F238E27FC236}">
                <a16:creationId xmlns:a16="http://schemas.microsoft.com/office/drawing/2014/main" id="{437D0344-B99C-B812-9C57-7F0188453E7F}"/>
              </a:ext>
            </a:extLst>
          </p:cNvPr>
          <p:cNvGrpSpPr/>
          <p:nvPr/>
        </p:nvGrpSpPr>
        <p:grpSpPr>
          <a:xfrm>
            <a:off x="0" y="6348431"/>
            <a:ext cx="12192000" cy="509569"/>
            <a:chOff x="0" y="6348431"/>
            <a:chExt cx="12192000" cy="509569"/>
          </a:xfrm>
        </p:grpSpPr>
        <p:sp>
          <p:nvSpPr>
            <p:cNvPr id="3" name="Rectangle 8">
              <a:extLst>
                <a:ext uri="{FF2B5EF4-FFF2-40B4-BE49-F238E27FC236}">
                  <a16:creationId xmlns:a16="http://schemas.microsoft.com/office/drawing/2014/main" id="{4A46C7E9-98F9-ADCA-5907-C131375DCBFF}"/>
                </a:ext>
              </a:extLst>
            </p:cNvPr>
            <p:cNvSpPr>
              <a:spLocks noChangeArrowheads="1"/>
            </p:cNvSpPr>
            <p:nvPr/>
          </p:nvSpPr>
          <p:spPr bwMode="auto">
            <a:xfrm>
              <a:off x="0" y="6348431"/>
              <a:ext cx="12192000" cy="509569"/>
            </a:xfrm>
            <a:prstGeom prst="rect">
              <a:avLst/>
            </a:prstGeom>
            <a:solidFill>
              <a:srgbClr val="C8102E"/>
            </a:solidFill>
            <a:ln w="9525">
              <a:noFill/>
              <a:miter lim="800000"/>
              <a:headEnd/>
              <a:tailEnd/>
            </a:ln>
            <a:effectLst/>
          </p:spPr>
          <p:txBody>
            <a:bodyPr wrap="none" anchor="ctr">
              <a:prstTxWarp prst="textNoShape">
                <a:avLst/>
              </a:prstTxWarp>
            </a:bodyPr>
            <a:lstStyle/>
            <a:p>
              <a:endParaRPr lang="en-US"/>
            </a:p>
          </p:txBody>
        </p:sp>
        <p:pic>
          <p:nvPicPr>
            <p:cNvPr id="4" name="Picture 3" descr="ISU LEFT white.eps">
              <a:extLst>
                <a:ext uri="{FF2B5EF4-FFF2-40B4-BE49-F238E27FC236}">
                  <a16:creationId xmlns:a16="http://schemas.microsoft.com/office/drawing/2014/main" id="{CF3BE2E6-6E40-397F-C3B1-987234AFFA59}"/>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 y="6504535"/>
              <a:ext cx="2396490" cy="197359"/>
            </a:xfrm>
            <a:prstGeom prst="rect">
              <a:avLst/>
            </a:prstGeom>
            <a:noFill/>
            <a:ln w="9525">
              <a:noFill/>
              <a:miter lim="800000"/>
              <a:headEnd/>
              <a:tailEnd/>
            </a:ln>
          </p:spPr>
        </p:pic>
        <p:sp>
          <p:nvSpPr>
            <p:cNvPr id="5" name="Text Placeholder 4">
              <a:extLst>
                <a:ext uri="{FF2B5EF4-FFF2-40B4-BE49-F238E27FC236}">
                  <a16:creationId xmlns:a16="http://schemas.microsoft.com/office/drawing/2014/main" id="{02AB3597-E812-7807-2A05-ABEB2D1F264F}"/>
                </a:ext>
              </a:extLst>
            </p:cNvPr>
            <p:cNvSpPr txBox="1">
              <a:spLocks/>
            </p:cNvSpPr>
            <p:nvPr/>
          </p:nvSpPr>
          <p:spPr>
            <a:xfrm>
              <a:off x="7092436" y="6476090"/>
              <a:ext cx="4523095" cy="285750"/>
            </a:xfrm>
            <a:prstGeom prst="rect">
              <a:avLst/>
            </a:prstGeom>
          </p:spPr>
          <p:txBody>
            <a:bodyPr/>
            <a:lstStyle>
              <a:lvl1pPr marL="0" indent="0" algn="r" rtl="0" fontAlgn="base">
                <a:spcBef>
                  <a:spcPct val="20000"/>
                </a:spcBef>
                <a:spcAft>
                  <a:spcPct val="0"/>
                </a:spcAft>
                <a:buClr>
                  <a:srgbClr val="CE1126"/>
                </a:buClr>
                <a:buSzPct val="80000"/>
                <a:buFont typeface="Times" charset="0"/>
                <a:buNone/>
                <a:defRPr sz="1600" b="1" i="0" baseline="0">
                  <a:solidFill>
                    <a:schemeClr val="bg1"/>
                  </a:solidFill>
                  <a:latin typeface="Univers 65" charset="0"/>
                  <a:ea typeface="Univers 65" charset="0"/>
                  <a:cs typeface="Univers 65" charset="0"/>
                </a:defRPr>
              </a:lvl1pPr>
              <a:lvl2pPr marL="742950" indent="-28575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fontAlgn="base">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eaLnBrk="1" hangingPunct="1"/>
              <a:r>
                <a:rPr lang="en-US" sz="1200" kern="0">
                  <a:latin typeface="Univers 75 Black" charset="0"/>
                  <a:ea typeface="Univers 75 Black" charset="0"/>
                  <a:cs typeface="Univers 75 Black" charset="0"/>
                </a:rPr>
                <a:t>Special Collections and University Archives</a:t>
              </a:r>
            </a:p>
          </p:txBody>
        </p:sp>
      </p:grpSp>
      <p:pic>
        <p:nvPicPr>
          <p:cNvPr id="2" name="Picture 1" descr="A group of people in a library&#10;&#10;Description automatically generated">
            <a:extLst>
              <a:ext uri="{FF2B5EF4-FFF2-40B4-BE49-F238E27FC236}">
                <a16:creationId xmlns:a16="http://schemas.microsoft.com/office/drawing/2014/main" id="{BDDCBA09-7147-C468-1997-C660004B1B96}"/>
              </a:ext>
            </a:extLst>
          </p:cNvPr>
          <p:cNvPicPr>
            <a:picLocks noChangeAspect="1"/>
          </p:cNvPicPr>
          <p:nvPr/>
        </p:nvPicPr>
        <p:blipFill>
          <a:blip r:embed="rId4"/>
          <a:stretch>
            <a:fillRect/>
          </a:stretch>
        </p:blipFill>
        <p:spPr>
          <a:xfrm>
            <a:off x="7400925" y="6293"/>
            <a:ext cx="4791075" cy="6350114"/>
          </a:xfrm>
          <a:prstGeom prst="rect">
            <a:avLst/>
          </a:prstGeom>
        </p:spPr>
      </p:pic>
      <p:sp>
        <p:nvSpPr>
          <p:cNvPr id="10" name="TextBox 9">
            <a:extLst>
              <a:ext uri="{FF2B5EF4-FFF2-40B4-BE49-F238E27FC236}">
                <a16:creationId xmlns:a16="http://schemas.microsoft.com/office/drawing/2014/main" id="{43AD1B1F-ED21-5135-3B8D-4C5AF6A3C647}"/>
              </a:ext>
            </a:extLst>
          </p:cNvPr>
          <p:cNvSpPr txBox="1"/>
          <p:nvPr/>
        </p:nvSpPr>
        <p:spPr>
          <a:xfrm>
            <a:off x="929595" y="1751444"/>
            <a:ext cx="6005292" cy="2950744"/>
          </a:xfrm>
          <a:prstGeom prst="rect">
            <a:avLst/>
          </a:prstGeom>
          <a:noFill/>
        </p:spPr>
        <p:txBody>
          <a:bodyPr wrap="square" lIns="91440" tIns="45720" rIns="91440" bIns="45720" rtlCol="0" anchor="t">
            <a:spAutoFit/>
          </a:bodyPr>
          <a:lstStyle>
            <a:defPPr>
              <a:defRPr lang="en-US"/>
            </a:defPPr>
            <a:lvl1pPr algn="l" rtl="0" eaLnBrk="0" fontAlgn="base" hangingPunct="0">
              <a:spcBef>
                <a:spcPct val="0"/>
              </a:spcBef>
              <a:spcAft>
                <a:spcPct val="0"/>
              </a:spcAft>
              <a:defRPr sz="3200" kern="1200">
                <a:solidFill>
                  <a:schemeClr val="tx1"/>
                </a:solidFill>
                <a:latin typeface="Times" charset="0"/>
                <a:ea typeface="+mn-ea"/>
                <a:cs typeface="+mn-cs"/>
              </a:defRPr>
            </a:lvl1pPr>
            <a:lvl2pPr marL="609585" algn="l" rtl="0" eaLnBrk="0" fontAlgn="base" hangingPunct="0">
              <a:spcBef>
                <a:spcPct val="0"/>
              </a:spcBef>
              <a:spcAft>
                <a:spcPct val="0"/>
              </a:spcAft>
              <a:defRPr sz="3200" kern="1200">
                <a:solidFill>
                  <a:schemeClr val="tx1"/>
                </a:solidFill>
                <a:latin typeface="Times" charset="0"/>
                <a:ea typeface="+mn-ea"/>
                <a:cs typeface="+mn-cs"/>
              </a:defRPr>
            </a:lvl2pPr>
            <a:lvl3pPr marL="1219170" algn="l" rtl="0" eaLnBrk="0" fontAlgn="base" hangingPunct="0">
              <a:spcBef>
                <a:spcPct val="0"/>
              </a:spcBef>
              <a:spcAft>
                <a:spcPct val="0"/>
              </a:spcAft>
              <a:defRPr sz="3200" kern="1200">
                <a:solidFill>
                  <a:schemeClr val="tx1"/>
                </a:solidFill>
                <a:latin typeface="Times" charset="0"/>
                <a:ea typeface="+mn-ea"/>
                <a:cs typeface="+mn-cs"/>
              </a:defRPr>
            </a:lvl3pPr>
            <a:lvl4pPr marL="1828754" algn="l" rtl="0" eaLnBrk="0" fontAlgn="base" hangingPunct="0">
              <a:spcBef>
                <a:spcPct val="0"/>
              </a:spcBef>
              <a:spcAft>
                <a:spcPct val="0"/>
              </a:spcAft>
              <a:defRPr sz="3200" kern="1200">
                <a:solidFill>
                  <a:schemeClr val="tx1"/>
                </a:solidFill>
                <a:latin typeface="Times" charset="0"/>
                <a:ea typeface="+mn-ea"/>
                <a:cs typeface="+mn-cs"/>
              </a:defRPr>
            </a:lvl4pPr>
            <a:lvl5pPr marL="2438339" algn="l" rtl="0" eaLnBrk="0" fontAlgn="base" hangingPunct="0">
              <a:spcBef>
                <a:spcPct val="0"/>
              </a:spcBef>
              <a:spcAft>
                <a:spcPct val="0"/>
              </a:spcAft>
              <a:defRPr sz="3200" kern="1200">
                <a:solidFill>
                  <a:schemeClr val="tx1"/>
                </a:solidFill>
                <a:latin typeface="Times" charset="0"/>
                <a:ea typeface="+mn-ea"/>
                <a:cs typeface="+mn-cs"/>
              </a:defRPr>
            </a:lvl5pPr>
            <a:lvl6pPr marL="3047924" algn="l" defTabSz="609585" rtl="0" eaLnBrk="1" latinLnBrk="0" hangingPunct="1">
              <a:defRPr sz="3200" kern="1200">
                <a:solidFill>
                  <a:schemeClr val="tx1"/>
                </a:solidFill>
                <a:latin typeface="Times" charset="0"/>
                <a:ea typeface="+mn-ea"/>
                <a:cs typeface="+mn-cs"/>
              </a:defRPr>
            </a:lvl6pPr>
            <a:lvl7pPr marL="3657509" algn="l" defTabSz="609585" rtl="0" eaLnBrk="1" latinLnBrk="0" hangingPunct="1">
              <a:defRPr sz="3200" kern="1200">
                <a:solidFill>
                  <a:schemeClr val="tx1"/>
                </a:solidFill>
                <a:latin typeface="Times" charset="0"/>
                <a:ea typeface="+mn-ea"/>
                <a:cs typeface="+mn-cs"/>
              </a:defRPr>
            </a:lvl7pPr>
            <a:lvl8pPr marL="4267093" algn="l" defTabSz="609585" rtl="0" eaLnBrk="1" latinLnBrk="0" hangingPunct="1">
              <a:defRPr sz="3200" kern="1200">
                <a:solidFill>
                  <a:schemeClr val="tx1"/>
                </a:solidFill>
                <a:latin typeface="Times" charset="0"/>
                <a:ea typeface="+mn-ea"/>
                <a:cs typeface="+mn-cs"/>
              </a:defRPr>
            </a:lvl8pPr>
            <a:lvl9pPr marL="4876678" algn="l" defTabSz="609585" rtl="0" eaLnBrk="1" latinLnBrk="0" hangingPunct="1">
              <a:defRPr sz="3200" kern="1200">
                <a:solidFill>
                  <a:schemeClr val="tx1"/>
                </a:solidFill>
                <a:latin typeface="Times" charset="0"/>
                <a:ea typeface="+mn-ea"/>
                <a:cs typeface="+mn-cs"/>
              </a:defRPr>
            </a:lvl9pPr>
          </a:lstStyle>
          <a:p>
            <a:pPr marL="380365" indent="-380365">
              <a:lnSpc>
                <a:spcPct val="150000"/>
              </a:lnSpc>
              <a:spcBef>
                <a:spcPts val="0"/>
              </a:spcBef>
              <a:buBlip>
                <a:blip r:embed="rId5"/>
              </a:buBlip>
            </a:pPr>
            <a:r>
              <a:rPr lang="en-US" sz="2100">
                <a:solidFill>
                  <a:srgbClr val="7A6E67"/>
                </a:solidFill>
                <a:latin typeface="ITC Berkeley Oldstyle Medium"/>
                <a:ea typeface="ITC Berkeley Oldstyle Medium" charset="0"/>
                <a:cs typeface="ITC Berkeley Oldstyle Medium" charset="0"/>
              </a:rPr>
              <a:t>Improved accession records</a:t>
            </a:r>
            <a:endParaRPr lang="en-US"/>
          </a:p>
          <a:p>
            <a:pPr marL="380365" indent="-380365">
              <a:lnSpc>
                <a:spcPct val="150000"/>
              </a:lnSpc>
              <a:spcBef>
                <a:spcPts val="0"/>
              </a:spcBef>
              <a:buBlip>
                <a:blip r:embed="rId5"/>
              </a:buBlip>
            </a:pPr>
            <a:r>
              <a:rPr lang="en-US" sz="2100">
                <a:solidFill>
                  <a:srgbClr val="7A6E67"/>
                </a:solidFill>
                <a:latin typeface="ITC Berkeley Oldstyle Medium"/>
                <a:ea typeface="ITC Berkeley Oldstyle Medium" charset="0"/>
                <a:cs typeface="ITC Berkeley Oldstyle Medium" charset="0"/>
              </a:rPr>
              <a:t>Backlog and bottleneck reduction</a:t>
            </a:r>
          </a:p>
          <a:p>
            <a:pPr marL="380365" indent="-380365">
              <a:lnSpc>
                <a:spcPct val="150000"/>
              </a:lnSpc>
              <a:spcBef>
                <a:spcPts val="0"/>
              </a:spcBef>
              <a:buBlip>
                <a:blip r:embed="rId5"/>
              </a:buBlip>
            </a:pPr>
            <a:r>
              <a:rPr lang="en-US" sz="2100">
                <a:solidFill>
                  <a:srgbClr val="7A6E67"/>
                </a:solidFill>
                <a:latin typeface="ITC Berkeley Oldstyle Medium"/>
                <a:ea typeface="ITC Berkeley Oldstyle Medium" charset="0"/>
                <a:cs typeface="ITC Berkeley Oldstyle Medium" charset="0"/>
              </a:rPr>
              <a:t>Active donor relations</a:t>
            </a:r>
          </a:p>
          <a:p>
            <a:pPr marL="380365" indent="-380365">
              <a:lnSpc>
                <a:spcPct val="150000"/>
              </a:lnSpc>
              <a:spcBef>
                <a:spcPts val="0"/>
              </a:spcBef>
              <a:buBlip>
                <a:blip r:embed="rId5"/>
              </a:buBlip>
            </a:pPr>
            <a:r>
              <a:rPr lang="en-US" sz="2100">
                <a:solidFill>
                  <a:srgbClr val="7A6E67"/>
                </a:solidFill>
                <a:latin typeface="ITC Berkeley Oldstyle Medium"/>
                <a:ea typeface="ITC Berkeley Oldstyle Medium" charset="0"/>
                <a:cs typeface="ITC Berkeley Oldstyle Medium" charset="0"/>
              </a:rPr>
              <a:t>Improved use of physical resources</a:t>
            </a:r>
          </a:p>
          <a:p>
            <a:pPr marL="380365" indent="-380365">
              <a:lnSpc>
                <a:spcPct val="150000"/>
              </a:lnSpc>
              <a:spcBef>
                <a:spcPts val="0"/>
              </a:spcBef>
              <a:buBlip>
                <a:blip r:embed="rId5"/>
              </a:buBlip>
            </a:pPr>
            <a:r>
              <a:rPr lang="en-US" sz="2100">
                <a:solidFill>
                  <a:srgbClr val="7A6E67"/>
                </a:solidFill>
                <a:latin typeface="ITC Berkeley Oldstyle Medium"/>
                <a:ea typeface="ITC Berkeley Oldstyle Medium" charset="0"/>
                <a:cs typeface="ITC Berkeley Oldstyle Medium" charset="0"/>
              </a:rPr>
              <a:t>Improve activities downstream</a:t>
            </a:r>
          </a:p>
          <a:p>
            <a:pPr marL="380365" indent="-380365">
              <a:lnSpc>
                <a:spcPct val="150000"/>
              </a:lnSpc>
              <a:spcBef>
                <a:spcPts val="0"/>
              </a:spcBef>
              <a:buBlip>
                <a:blip r:embed="rId5"/>
              </a:buBlip>
            </a:pPr>
            <a:r>
              <a:rPr lang="en-US" sz="2100">
                <a:solidFill>
                  <a:srgbClr val="7A6E67"/>
                </a:solidFill>
                <a:latin typeface="ITC Berkeley Oldstyle Medium"/>
                <a:ea typeface="ITC Berkeley Oldstyle Medium" charset="0"/>
                <a:cs typeface="ITC Berkeley Oldstyle Medium" charset="0"/>
              </a:rPr>
              <a:t>Stop accessioning everything!</a:t>
            </a:r>
          </a:p>
        </p:txBody>
      </p:sp>
    </p:spTree>
    <p:extLst>
      <p:ext uri="{BB962C8B-B14F-4D97-AF65-F5344CB8AC3E}">
        <p14:creationId xmlns:p14="http://schemas.microsoft.com/office/powerpoint/2010/main" val="614504096"/>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WithoutNumbers_2A" id="{DAA3A06B-2874-4C40-887F-CC7B1BF1C35D}" vid="{E9E9EAC2-7F89-5746-8376-BA09D2228210}"/>
    </a:ext>
  </a:extLst>
</a:theme>
</file>

<file path=ppt/theme/theme3.xml><?xml version="1.0" encoding="utf-8"?>
<a:theme xmlns:a="http://schemas.openxmlformats.org/drawingml/2006/main" name="1_Office Theme">
  <a:themeElements>
    <a:clrScheme name="Custom 4">
      <a:dk1>
        <a:srgbClr val="3F4443"/>
      </a:dk1>
      <a:lt1>
        <a:srgbClr val="FFFFFF"/>
      </a:lt1>
      <a:dk2>
        <a:srgbClr val="3F4443"/>
      </a:dk2>
      <a:lt2>
        <a:srgbClr val="FFFFFF"/>
      </a:lt2>
      <a:accent1>
        <a:srgbClr val="737B7E"/>
      </a:accent1>
      <a:accent2>
        <a:srgbClr val="830065"/>
      </a:accent2>
      <a:accent3>
        <a:srgbClr val="6EBBAB"/>
      </a:accent3>
      <a:accent4>
        <a:srgbClr val="B04558"/>
      </a:accent4>
      <a:accent5>
        <a:srgbClr val="FFB600"/>
      </a:accent5>
      <a:accent6>
        <a:srgbClr val="0E4B52"/>
      </a:accent6>
      <a:hlink>
        <a:srgbClr val="E65F33"/>
      </a:hlink>
      <a:folHlink>
        <a:srgbClr val="FFFFFF"/>
      </a:folHlink>
    </a:clrScheme>
    <a:fontScheme name="Ohio State - Buckeye Fonts">
      <a:majorFont>
        <a:latin typeface="Buckeye Serif Black"/>
        <a:ea typeface=""/>
        <a:cs typeface=""/>
      </a:majorFont>
      <a:minorFont>
        <a:latin typeface="Buckeye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FBADA2C-876A-46B8-B2FA-9F45DED730A9}" vid="{3219D0EF-5BC8-4F52-A31B-C61B0111BC7B}"/>
    </a:ext>
  </a:extLst>
</a:theme>
</file>

<file path=ppt/theme/theme4.xml><?xml version="1.0" encoding="utf-8"?>
<a:theme xmlns:a="http://schemas.openxmlformats.org/drawingml/2006/main" name="Office Theme">
  <a:themeElements>
    <a:clrScheme name="IOWA BRAND COLORS">
      <a:dk1>
        <a:srgbClr val="000000"/>
      </a:dk1>
      <a:lt1>
        <a:srgbClr val="FFFFFF"/>
      </a:lt1>
      <a:dk2>
        <a:srgbClr val="62666A"/>
      </a:dk2>
      <a:lt2>
        <a:srgbClr val="BBBCBC"/>
      </a:lt2>
      <a:accent1>
        <a:srgbClr val="FFCD00"/>
      </a:accent1>
      <a:accent2>
        <a:srgbClr val="616669"/>
      </a:accent2>
      <a:accent3>
        <a:srgbClr val="BBBCBC"/>
      </a:accent3>
      <a:accent4>
        <a:srgbClr val="00A9E0"/>
      </a:accent4>
      <a:accent5>
        <a:srgbClr val="00AF66"/>
      </a:accent5>
      <a:accent6>
        <a:srgbClr val="FF8200"/>
      </a:accent6>
      <a:hlink>
        <a:srgbClr val="00558C"/>
      </a:hlink>
      <a:folHlink>
        <a:srgbClr val="6366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IOWA BRAND COLORS">
      <a:dk1>
        <a:srgbClr val="000000"/>
      </a:dk1>
      <a:lt1>
        <a:srgbClr val="FFFFFF"/>
      </a:lt1>
      <a:dk2>
        <a:srgbClr val="62666A"/>
      </a:dk2>
      <a:lt2>
        <a:srgbClr val="BBBCBC"/>
      </a:lt2>
      <a:accent1>
        <a:srgbClr val="FFCD00"/>
      </a:accent1>
      <a:accent2>
        <a:srgbClr val="616669"/>
      </a:accent2>
      <a:accent3>
        <a:srgbClr val="BBBCBC"/>
      </a:accent3>
      <a:accent4>
        <a:srgbClr val="00A9E0"/>
      </a:accent4>
      <a:accent5>
        <a:srgbClr val="00AF66"/>
      </a:accent5>
      <a:accent6>
        <a:srgbClr val="FF8200"/>
      </a:accent6>
      <a:hlink>
        <a:srgbClr val="00558C"/>
      </a:hlink>
      <a:folHlink>
        <a:srgbClr val="636669"/>
      </a:folHlink>
    </a:clrScheme>
    <a:fontScheme name="University of Iowa">
      <a:majorFont>
        <a:latin typeface="Roboto"/>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5609</Words>
  <Application>Microsoft Office PowerPoint</Application>
  <PresentationFormat>Widescreen</PresentationFormat>
  <Paragraphs>646</Paragraphs>
  <Slides>62</Slides>
  <Notes>31</Notes>
  <HiddenSlides>0</HiddenSlides>
  <MMClips>16</MMClips>
  <ScaleCrop>false</ScaleCrop>
  <HeadingPairs>
    <vt:vector size="6" baseType="variant">
      <vt:variant>
        <vt:lpstr>Fonts Used</vt:lpstr>
      </vt:variant>
      <vt:variant>
        <vt:i4>14</vt:i4>
      </vt:variant>
      <vt:variant>
        <vt:lpstr>Theme</vt:lpstr>
      </vt:variant>
      <vt:variant>
        <vt:i4>5</vt:i4>
      </vt:variant>
      <vt:variant>
        <vt:lpstr>Slide Titles</vt:lpstr>
      </vt:variant>
      <vt:variant>
        <vt:i4>62</vt:i4>
      </vt:variant>
    </vt:vector>
  </HeadingPairs>
  <TitlesOfParts>
    <vt:vector size="81" baseType="lpstr">
      <vt:lpstr>Arial</vt:lpstr>
      <vt:lpstr>Arial,Sans-Serif</vt:lpstr>
      <vt:lpstr>Buckeye Sans</vt:lpstr>
      <vt:lpstr>Buckeye Serif Black</vt:lpstr>
      <vt:lpstr>Calibri</vt:lpstr>
      <vt:lpstr>ITC Berkeley Oldstyle Medium</vt:lpstr>
      <vt:lpstr>Roboto</vt:lpstr>
      <vt:lpstr>Roboto Black</vt:lpstr>
      <vt:lpstr>Segoe UI</vt:lpstr>
      <vt:lpstr>Symbol</vt:lpstr>
      <vt:lpstr>Times</vt:lpstr>
      <vt:lpstr>Univers 47 Condensed Light</vt:lpstr>
      <vt:lpstr>Univers 55 Oblique</vt:lpstr>
      <vt:lpstr>Univers 75 Black</vt:lpstr>
      <vt:lpstr>Office Theme</vt:lpstr>
      <vt:lpstr>Custom Design</vt:lpstr>
      <vt:lpstr>1_Office Theme</vt:lpstr>
      <vt:lpstr>Office Theme</vt:lpstr>
      <vt:lpstr>2_Office Theme</vt:lpstr>
      <vt:lpstr>PowerPoint Presentation</vt:lpstr>
      <vt:lpstr>Who we are and what we're talking about</vt:lpstr>
      <vt:lpstr>Resources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Re-Building an Archival Technical Services Program Around Accessioning   </vt:lpstr>
      <vt:lpstr>Cate Putirskis  Archival Technical Services unit manager, OSU Libraries (2013-current)  MA in Public History (North Carolina State University, 2007)  putirskis.1@osu.edu   </vt:lpstr>
      <vt:lpstr>Special Collections &amp; Area Studies at OSU Libraries</vt:lpstr>
      <vt:lpstr>Archival Technical Services Unit Responsibilities</vt:lpstr>
      <vt:lpstr>Technical Services Unit Timeline</vt:lpstr>
      <vt:lpstr>Technical Services Unit Timeline</vt:lpstr>
      <vt:lpstr>Centering Archival Technical Services Around Accessioning</vt:lpstr>
      <vt:lpstr>Re-Building Accessioning: Components</vt:lpstr>
      <vt:lpstr>What Gets Done During Intake?</vt:lpstr>
      <vt:lpstr>What Gets Done During Accessioning?</vt:lpstr>
      <vt:lpstr>Technical Services Timeline</vt:lpstr>
      <vt:lpstr>Archival Technical Services organizational structure</vt:lpstr>
      <vt:lpstr>Accessioning Prioritization</vt:lpstr>
      <vt:lpstr>Re-Building Accessioning: Outcomes</vt:lpstr>
      <vt:lpstr>Centering Accessioning: Takeaways</vt:lpstr>
      <vt:lpstr>Thanks!</vt:lpstr>
      <vt:lpstr>Sabrina Gorse Intake and Accessioning Archivist, Archival Technical Services (ATS), The Ohio State University (September 2023-Present)</vt:lpstr>
      <vt:lpstr>Processing and (Pre-) Accessioning</vt:lpstr>
      <vt:lpstr>Intake and Pre-Accessioning in ATS</vt:lpstr>
      <vt:lpstr>Accessioning in ATS</vt:lpstr>
      <vt:lpstr>Processing at Time of Accessioning at ATS</vt:lpstr>
      <vt:lpstr>Having a Processing Background in an Accessioning World</vt:lpstr>
      <vt:lpstr>Having a Processing Background in an Accessioning World</vt:lpstr>
      <vt:lpstr>Skills Learned and Developed as an  Accessioning Archivist</vt:lpstr>
      <vt:lpstr>Career Progression for an Accessioning  Archivist?</vt:lpstr>
      <vt:lpstr>Career Progression for an Accessioning  Archivist?</vt:lpstr>
      <vt:lpstr>Contact Us:</vt:lpstr>
      <vt:lpstr>Special Collections and Archives</vt:lpstr>
      <vt:lpstr>Sarah Keen</vt:lpstr>
      <vt:lpstr>Special Collections and Archives</vt:lpstr>
      <vt:lpstr>About the University of Iowa Archives</vt:lpstr>
      <vt:lpstr>Evolving practices</vt:lpstr>
      <vt:lpstr>In progress - Watch this  space (artifact)</vt:lpstr>
      <vt:lpstr>Next steps</vt:lpstr>
      <vt:lpstr>Rachel Poppen</vt:lpstr>
      <vt:lpstr>Background with Accessioning</vt:lpstr>
      <vt:lpstr>PowerPoint Presentation</vt:lpstr>
      <vt:lpstr>Developing New Workflows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Incoming! Changes to archival accession</dc:title>
  <dc:creator>Gartner, Rosalie [LIB]</dc:creator>
  <cp:lastModifiedBy>Gartner, Rosalie [LIB]</cp:lastModifiedBy>
  <cp:revision>140</cp:revision>
  <dcterms:created xsi:type="dcterms:W3CDTF">2012-08-24T00:53:15Z</dcterms:created>
  <dcterms:modified xsi:type="dcterms:W3CDTF">2024-05-15T20:46:28Z</dcterms:modified>
</cp:coreProperties>
</file>