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23" d="100"/>
          <a:sy n="23" d="100"/>
        </p:scale>
        <p:origin x="142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AA1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17000" cap="all">
                <a:solidFill>
                  <a:srgbClr val="F1BE48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SzTx/>
              <a:buNone/>
              <a:defRPr sz="5400" cap="all">
                <a:solidFill>
                  <a:srgbClr val="ACA39A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SzTx/>
              <a:buNone/>
              <a:defRPr sz="5400" cap="all">
                <a:solidFill>
                  <a:srgbClr val="ACA39A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SzTx/>
              <a:buNone/>
              <a:defRPr sz="5400" cap="all">
                <a:solidFill>
                  <a:srgbClr val="ACA39A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SzTx/>
              <a:buNone/>
              <a:defRPr sz="5400" cap="all">
                <a:solidFill>
                  <a:srgbClr val="ACA39A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Sz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8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SzTx/>
              <a:buNone/>
              <a:defRPr sz="2400" cap="all" spc="120">
                <a:solidFill>
                  <a:srgbClr val="C8102E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spcBef>
                <a:spcPts val="2800"/>
              </a:spcBef>
              <a:defRPr sz="6000" cap="all">
                <a:solidFill>
                  <a:srgbClr val="C8102E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2800"/>
              </a:spcBef>
              <a:buClr>
                <a:srgbClr val="F1BE48"/>
              </a:buClr>
              <a:buSzPct val="104999"/>
              <a:buFont typeface="Avenir Next"/>
              <a:buChar char="▸"/>
              <a:defRPr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>
              <a:spcBef>
                <a:spcPts val="2800"/>
              </a:spcBef>
              <a:buClr>
                <a:srgbClr val="F1BE48"/>
              </a:buClr>
              <a:buSzPct val="104999"/>
              <a:buFont typeface="Avenir Next"/>
              <a:buChar char="▸"/>
              <a:defRPr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>
              <a:spcBef>
                <a:spcPts val="2800"/>
              </a:spcBef>
              <a:buClr>
                <a:srgbClr val="F1BE48"/>
              </a:buClr>
              <a:buSzPct val="104999"/>
              <a:buFont typeface="Avenir Next"/>
              <a:buChar char="▸"/>
              <a:defRPr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>
              <a:spcBef>
                <a:spcPts val="2800"/>
              </a:spcBef>
              <a:buClr>
                <a:srgbClr val="F1BE48"/>
              </a:buClr>
              <a:buSzPct val="104999"/>
              <a:buFont typeface="Avenir Next"/>
              <a:buChar char="▸"/>
              <a:defRPr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>
              <a:spcBef>
                <a:spcPts val="2800"/>
              </a:spcBef>
              <a:buClr>
                <a:srgbClr val="F1BE48"/>
              </a:buClr>
              <a:buSzPct val="104999"/>
              <a:buFont typeface="Avenir Next"/>
              <a:buChar char="▸"/>
              <a:defRPr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celt.iastate.edu/resources/recognition/celt-spotlight/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gestrine@iastate.edu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reating Attractive Courses in Canvas"/>
          <p:cNvSpPr txBox="1">
            <a:spLocks noGrp="1"/>
          </p:cNvSpPr>
          <p:nvPr>
            <p:ph type="title"/>
          </p:nvPr>
        </p:nvSpPr>
        <p:spPr>
          <a:xfrm>
            <a:off x="406400" y="3524250"/>
            <a:ext cx="12192000" cy="2705100"/>
          </a:xfrm>
          <a:prstGeom prst="rect">
            <a:avLst/>
          </a:prstGeom>
        </p:spPr>
        <p:txBody>
          <a:bodyPr/>
          <a:lstStyle>
            <a:lvl1pPr defTabSz="350520">
              <a:defRPr sz="10200"/>
            </a:lvl1pPr>
          </a:lstStyle>
          <a:p>
            <a:r>
              <a:t>Creating Attractive Courses in Canvas </a:t>
            </a:r>
          </a:p>
        </p:txBody>
      </p:sp>
      <p:sp>
        <p:nvSpPr>
          <p:cNvPr id="141" name="Lisa Lund, M.Ed.…"/>
          <p:cNvSpPr txBox="1">
            <a:spLocks noGrp="1"/>
          </p:cNvSpPr>
          <p:nvPr>
            <p:ph type="body" sz="quarter" idx="1"/>
          </p:nvPr>
        </p:nvSpPr>
        <p:spPr>
          <a:xfrm>
            <a:off x="406400" y="6235700"/>
            <a:ext cx="12192000" cy="1803400"/>
          </a:xfrm>
          <a:prstGeom prst="rect">
            <a:avLst/>
          </a:prstGeom>
        </p:spPr>
        <p:txBody>
          <a:bodyPr/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Lisa Lund, M.Ed. </a:t>
            </a:r>
          </a:p>
          <a:p>
            <a:pPr>
              <a:defRPr sz="3600">
                <a:solidFill>
                  <a:srgbClr val="FFFFFF"/>
                </a:solidFill>
              </a:defRPr>
            </a:pPr>
            <a:r>
              <a:t>Iowa State University College of Veterinary Medicine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19-10-02 at 8.07.28 AM.png" descr="Screen Shot 2019-10-02 at 8.07.2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30" y="930797"/>
            <a:ext cx="10071248" cy="900203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After…"/>
          <p:cNvSpPr txBox="1">
            <a:spLocks noGrp="1"/>
          </p:cNvSpPr>
          <p:nvPr>
            <p:ph type="ctrTitle"/>
          </p:nvPr>
        </p:nvSpPr>
        <p:spPr>
          <a:xfrm>
            <a:off x="406399" y="381713"/>
            <a:ext cx="12192001" cy="723901"/>
          </a:xfrm>
          <a:prstGeom prst="rect">
            <a:avLst/>
          </a:prstGeom>
        </p:spPr>
        <p:txBody>
          <a:bodyPr anchor="t"/>
          <a:lstStyle>
            <a:lvl1pPr algn="l" defTabSz="467359">
              <a:lnSpc>
                <a:spcPct val="80000"/>
              </a:lnSpc>
              <a:spcBef>
                <a:spcPts val="2200"/>
              </a:spcBef>
              <a:defRPr sz="4800" cap="all">
                <a:solidFill>
                  <a:srgbClr val="C8102E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After…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reen Shot 2019-10-02 at 8.40.30 AM.png" descr="Screen Shot 2019-10-02 at 8.40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47" y="610682"/>
            <a:ext cx="11030506" cy="8532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creen Shot 2019-10-02 at 8.42.10 AM.png" descr="Screen Shot 2019-10-02 at 8.42.1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69" y="0"/>
            <a:ext cx="1056429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Want more information?"/>
          <p:cNvSpPr txBox="1">
            <a:spLocks noGrp="1"/>
          </p:cNvSpPr>
          <p:nvPr>
            <p:ph type="title"/>
          </p:nvPr>
        </p:nvSpPr>
        <p:spPr>
          <a:xfrm>
            <a:off x="-1" y="385241"/>
            <a:ext cx="13004801" cy="147353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5572">
              <a:defRPr sz="11220"/>
            </a:lvl1pPr>
          </a:lstStyle>
          <a:p>
            <a:pPr algn="ctr"/>
            <a:r>
              <a:rPr dirty="0"/>
              <a:t>Want more information?</a:t>
            </a:r>
          </a:p>
        </p:txBody>
      </p:sp>
      <p:sp>
        <p:nvSpPr>
          <p:cNvPr id="183" name="https://www.celt.iastate.edu/resources/recognition/celt-spotlight/"/>
          <p:cNvSpPr txBox="1">
            <a:spLocks noGrp="1"/>
          </p:cNvSpPr>
          <p:nvPr>
            <p:ph type="body" sz="quarter" idx="1"/>
          </p:nvPr>
        </p:nvSpPr>
        <p:spPr>
          <a:xfrm>
            <a:off x="295134" y="385241"/>
            <a:ext cx="13004801" cy="1803401"/>
          </a:xfrm>
          <a:prstGeom prst="rect">
            <a:avLst/>
          </a:prstGeom>
        </p:spPr>
        <p:txBody>
          <a:bodyPr/>
          <a:lstStyle>
            <a:lvl1pPr>
              <a:defRPr sz="2800" u="sng">
                <a:solidFill>
                  <a:srgbClr val="FFFFFF"/>
                </a:solidFill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https://www.celt.iastate.edu/resources/recognition/celt-spotlight/</a:t>
            </a:r>
          </a:p>
        </p:txBody>
      </p:sp>
      <p:pic>
        <p:nvPicPr>
          <p:cNvPr id="184" name="Screen Shot 2019-10-02 at 8.27.29 AM.png" descr="Screen Shot 2019-10-02 at 8.27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05" y="2820701"/>
            <a:ext cx="10516143" cy="6365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Questions?"/>
          <p:cNvSpPr txBox="1">
            <a:spLocks noGrp="1"/>
          </p:cNvSpPr>
          <p:nvPr>
            <p:ph type="title"/>
          </p:nvPr>
        </p:nvSpPr>
        <p:spPr>
          <a:xfrm>
            <a:off x="702189" y="4313021"/>
            <a:ext cx="12192001" cy="2705101"/>
          </a:xfrm>
          <a:prstGeom prst="rect">
            <a:avLst/>
          </a:prstGeom>
        </p:spPr>
        <p:txBody>
          <a:bodyPr/>
          <a:lstStyle/>
          <a:p>
            <a:r>
              <a:t>Questions? </a:t>
            </a:r>
          </a:p>
        </p:txBody>
      </p:sp>
      <p:sp>
        <p:nvSpPr>
          <p:cNvPr id="187" name="Lisa Lund, M.Ed.…"/>
          <p:cNvSpPr txBox="1">
            <a:spLocks noGrp="1"/>
          </p:cNvSpPr>
          <p:nvPr>
            <p:ph type="body" sz="quarter" idx="1"/>
          </p:nvPr>
        </p:nvSpPr>
        <p:spPr>
          <a:xfrm>
            <a:off x="406400" y="6503318"/>
            <a:ext cx="12192000" cy="1803401"/>
          </a:xfrm>
          <a:prstGeom prst="rect">
            <a:avLst/>
          </a:prstGeom>
        </p:spPr>
        <p:txBody>
          <a:bodyPr/>
          <a:lstStyle/>
          <a:p>
            <a:pPr defTabSz="508254">
              <a:spcBef>
                <a:spcPts val="2000"/>
              </a:spcBef>
              <a:defRPr sz="3132">
                <a:solidFill>
                  <a:srgbClr val="FFFFFF"/>
                </a:solidFill>
              </a:defRPr>
            </a:pPr>
            <a:r>
              <a:rPr dirty="0"/>
              <a:t>Lisa Lund, M.Ed. </a:t>
            </a:r>
          </a:p>
          <a:p>
            <a:pPr defTabSz="508254">
              <a:spcBef>
                <a:spcPts val="2000"/>
              </a:spcBef>
              <a:defRPr sz="3132">
                <a:solidFill>
                  <a:srgbClr val="FFFFFF"/>
                </a:solidFill>
              </a:defRPr>
            </a:pPr>
            <a:r>
              <a:rPr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gestrine@iastate.edu</a:t>
            </a:r>
            <a:r>
              <a:rPr dirty="0">
                <a:solidFill>
                  <a:schemeClr val="bg1"/>
                </a:solidFill>
              </a:rPr>
              <a:t> </a:t>
            </a:r>
          </a:p>
          <a:p>
            <a:pPr defTabSz="508254">
              <a:spcBef>
                <a:spcPts val="2000"/>
              </a:spcBef>
              <a:defRPr sz="3132">
                <a:solidFill>
                  <a:srgbClr val="FFFFFF"/>
                </a:solidFill>
              </a:defRPr>
            </a:pPr>
            <a:r>
              <a:rPr dirty="0"/>
              <a:t>Iowa State University College of Veterinary Medicine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Accessibility…"/>
          <p:cNvSpPr txBox="1">
            <a:spLocks noGrp="1"/>
          </p:cNvSpPr>
          <p:nvPr>
            <p:ph type="body" sz="half" idx="1"/>
          </p:nvPr>
        </p:nvSpPr>
        <p:spPr>
          <a:xfrm>
            <a:off x="583697" y="3015965"/>
            <a:ext cx="7578158" cy="6108701"/>
          </a:xfrm>
          <a:prstGeom prst="rect">
            <a:avLst/>
          </a:prstGeom>
        </p:spPr>
        <p:txBody>
          <a:bodyPr/>
          <a:lstStyle/>
          <a:p>
            <a:r>
              <a:t>Accessibility</a:t>
            </a:r>
          </a:p>
          <a:p>
            <a:r>
              <a:t>Branding</a:t>
            </a:r>
          </a:p>
          <a:p>
            <a:r>
              <a:t>Character</a:t>
            </a:r>
          </a:p>
        </p:txBody>
      </p:sp>
      <p:sp>
        <p:nvSpPr>
          <p:cNvPr id="144" name="Focus on your ABC’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Focus on your ABC’s 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867" y="2692580"/>
            <a:ext cx="8223866" cy="54804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Keep your design “clean”…"/>
          <p:cNvSpPr txBox="1">
            <a:spLocks noGrp="1"/>
          </p:cNvSpPr>
          <p:nvPr>
            <p:ph type="body" sz="half" idx="1"/>
          </p:nvPr>
        </p:nvSpPr>
        <p:spPr>
          <a:xfrm>
            <a:off x="541442" y="2749549"/>
            <a:ext cx="5933820" cy="6108701"/>
          </a:xfrm>
          <a:prstGeom prst="rect">
            <a:avLst/>
          </a:prstGeom>
        </p:spPr>
        <p:txBody>
          <a:bodyPr/>
          <a:lstStyle/>
          <a:p>
            <a:pPr marL="395604" indent="-395604" defTabSz="519937">
              <a:spcBef>
                <a:spcPts val="2400"/>
              </a:spcBef>
              <a:defRPr sz="3026"/>
            </a:pPr>
            <a:r>
              <a:t>Keep your design “clean”</a:t>
            </a:r>
          </a:p>
          <a:p>
            <a:pPr marL="395604" indent="-395604" defTabSz="519937">
              <a:spcBef>
                <a:spcPts val="2400"/>
              </a:spcBef>
              <a:defRPr sz="3026"/>
            </a:pPr>
            <a:r>
              <a:t>Use the same font throughout your course</a:t>
            </a:r>
          </a:p>
          <a:p>
            <a:pPr marL="395604" indent="-395604" defTabSz="519937">
              <a:spcBef>
                <a:spcPts val="2400"/>
              </a:spcBef>
              <a:defRPr sz="3026"/>
            </a:pPr>
            <a:r>
              <a:t>Label files with descriptive names</a:t>
            </a:r>
          </a:p>
          <a:p>
            <a:pPr marL="395604" indent="-395604" defTabSz="519937">
              <a:spcBef>
                <a:spcPts val="2400"/>
              </a:spcBef>
              <a:defRPr sz="3026"/>
            </a:pPr>
            <a:r>
              <a:t>Group related items together in modules</a:t>
            </a:r>
          </a:p>
          <a:p>
            <a:pPr marL="395604" indent="-395604" defTabSz="519937">
              <a:spcBef>
                <a:spcPts val="2400"/>
              </a:spcBef>
              <a:defRPr sz="3026"/>
            </a:pPr>
            <a:r>
              <a:t>Arrange modules in chronological order</a:t>
            </a:r>
          </a:p>
        </p:txBody>
      </p:sp>
      <p:sp>
        <p:nvSpPr>
          <p:cNvPr id="148" name="Accessibility  Ti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Accessibility  Tips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899" y="3632804"/>
            <a:ext cx="6056511" cy="4036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pectrum (Google Chrome Extension)…"/>
          <p:cNvSpPr txBox="1">
            <a:spLocks noGrp="1"/>
          </p:cNvSpPr>
          <p:nvPr>
            <p:ph type="body" sz="half" idx="1"/>
          </p:nvPr>
        </p:nvSpPr>
        <p:spPr>
          <a:xfrm>
            <a:off x="583697" y="3015965"/>
            <a:ext cx="5590935" cy="6108701"/>
          </a:xfrm>
          <a:prstGeom prst="rect">
            <a:avLst/>
          </a:prstGeom>
        </p:spPr>
        <p:txBody>
          <a:bodyPr/>
          <a:lstStyle/>
          <a:p>
            <a:r>
              <a:t>Spectrum (Google Chrome Extension)</a:t>
            </a:r>
          </a:p>
          <a:p>
            <a:r>
              <a:t>ColorBrewer</a:t>
            </a:r>
          </a:p>
          <a:p>
            <a:r>
              <a:t>Canvas Accessibility Checker</a:t>
            </a:r>
          </a:p>
        </p:txBody>
      </p:sp>
      <p:sp>
        <p:nvSpPr>
          <p:cNvPr id="152" name="Accessibility too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Accessibility tools</a:t>
            </a:r>
          </a:p>
        </p:txBody>
      </p:sp>
      <p:pic>
        <p:nvPicPr>
          <p:cNvPr id="153" name="Screen Shot 2019-10-02 at 8.32.04 AM.png" descr="Screen Shot 2019-10-02 at 8.32.0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439" y="5334196"/>
            <a:ext cx="6175063" cy="3938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creen Shot 2019-10-02 at 8.32.39 AM.png" descr="Screen Shot 2019-10-02 at 8.32.3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679" y="1181115"/>
            <a:ext cx="1955801" cy="330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523" y="2116059"/>
            <a:ext cx="3175001" cy="210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owa State color palette…"/>
          <p:cNvSpPr txBox="1">
            <a:spLocks noGrp="1"/>
          </p:cNvSpPr>
          <p:nvPr>
            <p:ph type="body" sz="half" idx="1"/>
          </p:nvPr>
        </p:nvSpPr>
        <p:spPr>
          <a:xfrm>
            <a:off x="583697" y="3015965"/>
            <a:ext cx="7578158" cy="6108701"/>
          </a:xfrm>
          <a:prstGeom prst="rect">
            <a:avLst/>
          </a:prstGeom>
        </p:spPr>
        <p:txBody>
          <a:bodyPr/>
          <a:lstStyle/>
          <a:p>
            <a:r>
              <a:t>Iowa State color palette </a:t>
            </a:r>
          </a:p>
          <a:p>
            <a:r>
              <a:t>Upload a picture for the course tile</a:t>
            </a:r>
          </a:p>
        </p:txBody>
      </p:sp>
      <p:sp>
        <p:nvSpPr>
          <p:cNvPr id="158" name="Branding too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Branding tools</a:t>
            </a:r>
          </a:p>
        </p:txBody>
      </p:sp>
      <p:pic>
        <p:nvPicPr>
          <p:cNvPr id="159" name="Screen Shot 2019-10-02 at 8.34.03 AM.png" descr="Screen Shot 2019-10-02 at 8.34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84" y="5304135"/>
            <a:ext cx="6978856" cy="3686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Screen Shot 2019-10-02 at 8.35.31 AM.png" descr="Screen Shot 2019-10-02 at 8.35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455" y="4676469"/>
            <a:ext cx="4637656" cy="4740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reate a professional banner…"/>
          <p:cNvSpPr txBox="1">
            <a:spLocks noGrp="1"/>
          </p:cNvSpPr>
          <p:nvPr>
            <p:ph type="body" sz="half" idx="1"/>
          </p:nvPr>
        </p:nvSpPr>
        <p:spPr>
          <a:xfrm>
            <a:off x="583697" y="3015965"/>
            <a:ext cx="5197154" cy="6108701"/>
          </a:xfrm>
          <a:prstGeom prst="rect">
            <a:avLst/>
          </a:prstGeom>
        </p:spPr>
        <p:txBody>
          <a:bodyPr/>
          <a:lstStyle/>
          <a:p>
            <a:r>
              <a:t>Create a professional banner</a:t>
            </a:r>
          </a:p>
          <a:p>
            <a:r>
              <a:t>Create buttons for easy navigation</a:t>
            </a:r>
          </a:p>
        </p:txBody>
      </p:sp>
      <p:sp>
        <p:nvSpPr>
          <p:cNvPr id="163" name="Character Ti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Character Tips</a:t>
            </a:r>
          </a:p>
        </p:txBody>
      </p:sp>
      <p:pic>
        <p:nvPicPr>
          <p:cNvPr id="164" name="Screen Shot 2019-10-02 at 8.07.28 AM.png" descr="Screen Shot 2019-10-02 at 8.07.2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296" y="2354536"/>
            <a:ext cx="7210128" cy="6444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exels…"/>
          <p:cNvSpPr txBox="1">
            <a:spLocks noGrp="1"/>
          </p:cNvSpPr>
          <p:nvPr>
            <p:ph type="body" sz="half" idx="1"/>
          </p:nvPr>
        </p:nvSpPr>
        <p:spPr>
          <a:xfrm>
            <a:off x="583697" y="3015965"/>
            <a:ext cx="7578158" cy="6108701"/>
          </a:xfrm>
          <a:prstGeom prst="rect">
            <a:avLst/>
          </a:prstGeom>
        </p:spPr>
        <p:txBody>
          <a:bodyPr/>
          <a:lstStyle/>
          <a:p>
            <a:r>
              <a:t>Pexels</a:t>
            </a:r>
          </a:p>
          <a:p>
            <a:r>
              <a:t>Pixabay </a:t>
            </a:r>
          </a:p>
          <a:p>
            <a:r>
              <a:t>Flickr in Canvas</a:t>
            </a:r>
          </a:p>
          <a:p>
            <a:r>
              <a:t>Canva</a:t>
            </a:r>
          </a:p>
          <a:p>
            <a:r>
              <a:t>Da Button Factory</a:t>
            </a:r>
          </a:p>
        </p:txBody>
      </p:sp>
      <p:sp>
        <p:nvSpPr>
          <p:cNvPr id="167" name="Character Too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Character Tools</a:t>
            </a:r>
          </a:p>
        </p:txBody>
      </p:sp>
      <p:pic>
        <p:nvPicPr>
          <p:cNvPr id="168" name="Screen Shot 2019-10-02 at 8.37.24 AM.png" descr="Screen Shot 2019-10-02 at 8.37.2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930" y="2209470"/>
            <a:ext cx="7277275" cy="4979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EXAMPLES"/>
          <p:cNvSpPr txBox="1">
            <a:spLocks noGrp="1"/>
          </p:cNvSpPr>
          <p:nvPr>
            <p:ph type="title"/>
          </p:nvPr>
        </p:nvSpPr>
        <p:spPr>
          <a:xfrm>
            <a:off x="702189" y="4313021"/>
            <a:ext cx="12192001" cy="2705101"/>
          </a:xfrm>
          <a:prstGeom prst="rect">
            <a:avLst/>
          </a:prstGeom>
        </p:spPr>
        <p:txBody>
          <a:bodyPr/>
          <a:lstStyle/>
          <a:p>
            <a:r>
              <a:t>EXAMPLES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 Shot 2019-10-02 at 8.07.14 AM.png" descr="Screen Shot 2019-10-02 at 8.07.1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34" y="967668"/>
            <a:ext cx="12411900" cy="851797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BEFORE….."/>
          <p:cNvSpPr txBox="1">
            <a:spLocks noGrp="1"/>
          </p:cNvSpPr>
          <p:nvPr>
            <p:ph type="ctrTitle"/>
          </p:nvPr>
        </p:nvSpPr>
        <p:spPr>
          <a:xfrm>
            <a:off x="406400" y="395798"/>
            <a:ext cx="12192001" cy="723901"/>
          </a:xfrm>
          <a:prstGeom prst="rect">
            <a:avLst/>
          </a:prstGeom>
        </p:spPr>
        <p:txBody>
          <a:bodyPr anchor="t"/>
          <a:lstStyle>
            <a:lvl1pPr algn="l" defTabSz="467359">
              <a:lnSpc>
                <a:spcPct val="80000"/>
              </a:lnSpc>
              <a:spcBef>
                <a:spcPts val="2200"/>
              </a:spcBef>
              <a:defRPr sz="4800" cap="all">
                <a:solidFill>
                  <a:srgbClr val="C8102E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BEFORE…..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150</Words>
  <Application>Microsoft Office PowerPoint</Application>
  <PresentationFormat>Custom</PresentationFormat>
  <Paragraphs>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Avenir Next</vt:lpstr>
      <vt:lpstr>Avenir Next Medium</vt:lpstr>
      <vt:lpstr>DIN Alternate</vt:lpstr>
      <vt:lpstr>DIN Condensed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Creating Attractive Courses in Canvas </vt:lpstr>
      <vt:lpstr>Focus on your ABC’s </vt:lpstr>
      <vt:lpstr>Accessibility  Tips</vt:lpstr>
      <vt:lpstr>Accessibility tools</vt:lpstr>
      <vt:lpstr>Branding tools</vt:lpstr>
      <vt:lpstr>Character Tips</vt:lpstr>
      <vt:lpstr>Character Tools</vt:lpstr>
      <vt:lpstr>EXAMPLES </vt:lpstr>
      <vt:lpstr>BEFORE…..</vt:lpstr>
      <vt:lpstr>After…</vt:lpstr>
      <vt:lpstr>PowerPoint Presentation</vt:lpstr>
      <vt:lpstr>PowerPoint Presentation</vt:lpstr>
      <vt:lpstr>Want more information?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Attractive Courses in Canvas</dc:title>
  <dc:creator>Inefuku, Harrison W [LIB]</dc:creator>
  <cp:lastModifiedBy>Inefuku, Harrison W [LIB]</cp:lastModifiedBy>
  <cp:revision>2</cp:revision>
  <dcterms:modified xsi:type="dcterms:W3CDTF">2020-09-22T21:01:25Z</dcterms:modified>
</cp:coreProperties>
</file>