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82ECA-6841-4F76-97D6-FC1748493B2A}" v="24" dt="2019-09-26T15:46:37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C5E8E-164C-4DAE-BC14-B64FC0D6B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B4EC9-454E-4255-9419-DA5320F67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F9211-6F62-4204-B556-1FC43A99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DA061-72E0-482E-A3F8-0702EFAE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C26B7-BDE1-4C39-9252-B9EE589C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9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6D8B-88E8-464F-9364-3BAE4DFB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691A5-FD7D-40A3-8CD3-F6145AEAA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656B6-826A-49BF-8085-D60914CF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B52F4-8834-477C-A9B0-05E2FC19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2F099-0DE4-4774-9CAD-508B0D81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0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543941-FEFB-4C76-A1D5-4B68610EA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8D1C2-AC53-4DA0-A1FC-3551AA79D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BC0C6-CBB0-4575-82A1-F4406357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BF000-2F8E-4367-AD9E-ECBDC4C5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28C31-399C-4AC7-938A-A2BD7361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2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7D550-58B1-41D7-B3CA-23360049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81C70-B438-4758-9071-FDBBC2610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3F92A-2DD5-48BB-B17E-1994212CB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3B114-5B94-4120-87B4-4A0FB260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72FD5-3734-4F22-A845-DF2E4265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4E256-E2CA-406A-9D2E-7EC472C7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DC49C-2110-4D5F-8581-053C01BA0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6281A-5EBB-44E7-899C-47E7DD86A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EF6D7-469E-4DA6-9F1B-94C1C6DF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CAE0D-B66F-409D-9BD8-9646305D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F6368-13DF-4461-8D9C-BEB831DD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B31F3-59E2-40FA-B133-4F656CC9E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5A509-4CF8-4DBB-8475-4D466718D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F2776-71E6-459F-B6ED-45EBEE10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B189F-E643-410F-8EA1-F65768AF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87BAD-A66F-4C18-A513-E7BDA708D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9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8A48-1A06-4A57-B3D5-7174932A5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CD4D3-528B-4DFC-9AC8-32148AB2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E670C-A0BC-41C1-A517-D8A2AC063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38E64B-72D8-4936-A1F2-EC46ADDDE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6E8A82-94B2-417D-BE5F-75B4CF600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20E370-FF73-4BD8-B20E-5A28100F2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2CCED0-94F1-4870-8012-60217873E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4B529B-CBF1-4387-803C-42007F03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0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CFF20-97D2-4F02-9B6A-34C5129A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6BC98-28AF-4219-9F99-FEA3CAA7E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667DB-540F-4D53-8938-6E490F32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CB0E60-8E57-45BD-9FE7-92E53EAC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7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046BA3-3B3A-4FC4-9283-D5CF82A5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0709C-E378-47EA-BD67-AA162C94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22106-3776-49FE-9AD9-DB37A1A1E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1CAA6-BD80-4B03-8936-25E48C77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F4F84-218E-4A68-BEC5-6E8923F1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1F6E4-21F8-45A4-B08F-031FEB900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B7E31-B262-4541-B0FF-142401EA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19DA9-3F1A-4822-9FE6-B96D4706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BD3DE-682A-4CD8-8876-92298A85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8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63693-B59C-4CB7-917C-B2F0CBD4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39BE5-F258-4FD0-9754-4B9832B60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4CCBA-4A1C-4DE9-B981-2F3EA4BED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662F1-4604-417A-8221-B3C161F98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E2EED-1D19-46DE-933C-DFF1E5B8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3AEA8-49D7-4BEC-BDB5-9EC69A92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7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F5B98-F76D-4741-B2D8-6CCA8B655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7D07B-D23F-4239-AAF3-768231BB6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204EA-EFA1-4CD6-9B20-D80227B3B6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63BBC-67F2-453E-A6FE-DFBAF25F30B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D0F4B-EC85-4291-8488-D54638DF9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0B0A7-349A-4CC0-ABFF-0E9D5EAE9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6393-CC22-4391-BF6D-9FA51CC3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7472-E0FF-45A0-A78C-5A176D15C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Grading the quality of peer evaluations: a workaround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E1E6C1-41DD-4E98-985D-CE059B7690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Assistant Teaching Professor Rebecca Cademartiri </a:t>
            </a:r>
          </a:p>
          <a:p>
            <a:r>
              <a:rPr lang="en-US" dirty="0"/>
              <a:t>Department of Materials Science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127216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D65D-00EA-440D-B311-D05C643B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4771A-929C-4557-B568-3E261EB2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5887"/>
            <a:ext cx="10515600" cy="2906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Canvas assignments only allow grading of the submitted work. </a:t>
            </a:r>
          </a:p>
          <a:p>
            <a:pPr marL="0" indent="0">
              <a:buNone/>
            </a:pPr>
            <a:r>
              <a:rPr lang="en-US" sz="3600" dirty="0"/>
              <a:t>Peer evaluations cannot be graded in the assignment they are performed.</a:t>
            </a:r>
          </a:p>
        </p:txBody>
      </p:sp>
    </p:spTree>
    <p:extLst>
      <p:ext uri="{BB962C8B-B14F-4D97-AF65-F5344CB8AC3E}">
        <p14:creationId xmlns:p14="http://schemas.microsoft.com/office/powerpoint/2010/main" val="408604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1F49-3297-494D-94D4-62A7F78D8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Workaround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6ECB9-58FD-4FBD-B38C-4334603A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57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Make two assignments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First: Ungraded or 0 points for document submission and peer evaluation</a:t>
            </a:r>
          </a:p>
          <a:p>
            <a:pPr marL="0" indent="0">
              <a:buNone/>
            </a:pPr>
            <a:r>
              <a:rPr lang="en-US" sz="3600" dirty="0"/>
              <a:t>Second: Used to provide grade for peer evaluation</a:t>
            </a:r>
          </a:p>
        </p:txBody>
      </p:sp>
    </p:spTree>
    <p:extLst>
      <p:ext uri="{BB962C8B-B14F-4D97-AF65-F5344CB8AC3E}">
        <p14:creationId xmlns:p14="http://schemas.microsoft.com/office/powerpoint/2010/main" val="95511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07BFB-F20E-424B-AA49-8F56EB22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4" y="0"/>
            <a:ext cx="3981380" cy="1325563"/>
          </a:xfrm>
        </p:spPr>
        <p:txBody>
          <a:bodyPr/>
          <a:lstStyle/>
          <a:p>
            <a:pPr algn="ctr"/>
            <a:r>
              <a:rPr lang="en-US" dirty="0"/>
              <a:t>The How-To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CE6BF7-47DA-4C2D-A26F-BF9A829D2D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7"/>
          <a:stretch/>
        </p:blipFill>
        <p:spPr>
          <a:xfrm>
            <a:off x="8043302" y="280752"/>
            <a:ext cx="3626632" cy="62964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74810B-F85B-488C-99BC-276AC5030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742" y="280752"/>
            <a:ext cx="4143953" cy="6144482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79702B9-A37D-4974-A934-011F572A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651" y="1325563"/>
            <a:ext cx="194391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1) Make standard assignment</a:t>
            </a:r>
          </a:p>
        </p:txBody>
      </p:sp>
    </p:spTree>
    <p:extLst>
      <p:ext uri="{BB962C8B-B14F-4D97-AF65-F5344CB8AC3E}">
        <p14:creationId xmlns:p14="http://schemas.microsoft.com/office/powerpoint/2010/main" val="104773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07BFB-F20E-424B-AA49-8F56EB22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4" y="0"/>
            <a:ext cx="3981380" cy="1325563"/>
          </a:xfrm>
        </p:spPr>
        <p:txBody>
          <a:bodyPr/>
          <a:lstStyle/>
          <a:p>
            <a:pPr algn="ctr"/>
            <a:r>
              <a:rPr lang="en-US" dirty="0"/>
              <a:t>The How-To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79702B9-A37D-4974-A934-011F572A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651" y="1325563"/>
            <a:ext cx="194391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2) Make assignment for peer evaluation grades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1DCDEE-7347-4FF2-9736-DEB7D3CEF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161" y="104311"/>
            <a:ext cx="4220164" cy="664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8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BD7A-BBF9-4D1A-9F18-66A186A77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1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6EC89-4F28-4C8A-B7C7-20F537801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85" y="1763351"/>
            <a:ext cx="10515600" cy="9025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Manual check for on time submission (assignment page)</a:t>
            </a:r>
          </a:p>
          <a:p>
            <a:pPr marL="0" indent="0">
              <a:buNone/>
            </a:pPr>
            <a:r>
              <a:rPr lang="en-US" dirty="0" err="1"/>
              <a:t>Speedgrader</a:t>
            </a:r>
            <a:r>
              <a:rPr lang="en-US" dirty="0"/>
              <a:t> for peer review details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BAFED5-03BB-40AB-B21B-F6E7E7A10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759" y="2616341"/>
            <a:ext cx="3718041" cy="286458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CFFB88-7595-4489-B685-1C88789AD4DF}"/>
              </a:ext>
            </a:extLst>
          </p:cNvPr>
          <p:cNvSpPr/>
          <p:nvPr/>
        </p:nvSpPr>
        <p:spPr>
          <a:xfrm>
            <a:off x="7120647" y="739302"/>
            <a:ext cx="904672" cy="184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2071BF-E683-4D30-9B4F-D0572FCA450E}"/>
              </a:ext>
            </a:extLst>
          </p:cNvPr>
          <p:cNvGrpSpPr/>
          <p:nvPr/>
        </p:nvGrpSpPr>
        <p:grpSpPr>
          <a:xfrm>
            <a:off x="378847" y="3032566"/>
            <a:ext cx="6860154" cy="1854676"/>
            <a:chOff x="1150386" y="2303100"/>
            <a:chExt cx="6860154" cy="1854676"/>
          </a:xfrm>
        </p:grpSpPr>
        <p:pic>
          <p:nvPicPr>
            <p:cNvPr id="17" name="Content Placeholder 3">
              <a:extLst>
                <a:ext uri="{FF2B5EF4-FFF2-40B4-BE49-F238E27FC236}">
                  <a16:creationId xmlns:a16="http://schemas.microsoft.com/office/drawing/2014/main" id="{BAF84D84-49E2-46B6-9A48-2EBBD7FB81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0386" y="2303100"/>
              <a:ext cx="6860154" cy="185467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F171D9F-1875-4E2B-9523-0965858B0386}"/>
                </a:ext>
              </a:extLst>
            </p:cNvPr>
            <p:cNvGrpSpPr/>
            <p:nvPr/>
          </p:nvGrpSpPr>
          <p:grpSpPr>
            <a:xfrm>
              <a:off x="6292175" y="2689368"/>
              <a:ext cx="813693" cy="1017889"/>
              <a:chOff x="6292175" y="2689368"/>
              <a:chExt cx="813693" cy="101788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E1C8F62-72C4-4B16-8FE3-399B531F991E}"/>
                  </a:ext>
                </a:extLst>
              </p:cNvPr>
              <p:cNvSpPr/>
              <p:nvPr/>
            </p:nvSpPr>
            <p:spPr>
              <a:xfrm>
                <a:off x="6292175" y="3169478"/>
                <a:ext cx="680041" cy="14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6F74A99-66DF-4C95-AEEF-92389A698607}"/>
                  </a:ext>
                </a:extLst>
              </p:cNvPr>
              <p:cNvSpPr/>
              <p:nvPr/>
            </p:nvSpPr>
            <p:spPr>
              <a:xfrm>
                <a:off x="6292175" y="3595927"/>
                <a:ext cx="813693" cy="11133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371969A-20E1-4925-B6F3-79B002B570B0}"/>
                  </a:ext>
                </a:extLst>
              </p:cNvPr>
              <p:cNvSpPr/>
              <p:nvPr/>
            </p:nvSpPr>
            <p:spPr>
              <a:xfrm>
                <a:off x="6292175" y="2689368"/>
                <a:ext cx="813693" cy="1134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85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FABD4-50AC-4CB2-8CD8-F4C36217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for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593E-EBBD-40F4-BFB5-C2739FF8A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Canvas page detailing the why and how</a:t>
            </a:r>
          </a:p>
          <a:p>
            <a:r>
              <a:rPr lang="en-US" dirty="0"/>
              <a:t>Rubric that I will use for grading the report</a:t>
            </a:r>
          </a:p>
          <a:p>
            <a:r>
              <a:rPr lang="en-US" dirty="0"/>
              <a:t>Assurance that I will grade peer review after grading report</a:t>
            </a:r>
          </a:p>
        </p:txBody>
      </p:sp>
    </p:spTree>
    <p:extLst>
      <p:ext uri="{BB962C8B-B14F-4D97-AF65-F5344CB8AC3E}">
        <p14:creationId xmlns:p14="http://schemas.microsoft.com/office/powerpoint/2010/main" val="84394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ED7B445DA42C47978455C272B4E0BA" ma:contentTypeVersion="11" ma:contentTypeDescription="Create a new document." ma:contentTypeScope="" ma:versionID="e7e2c4fc73e28e067428db2fc792e11c">
  <xsd:schema xmlns:xsd="http://www.w3.org/2001/XMLSchema" xmlns:xs="http://www.w3.org/2001/XMLSchema" xmlns:p="http://schemas.microsoft.com/office/2006/metadata/properties" xmlns:ns3="9d9dbcb5-78f8-46c4-9128-85e2fc95b856" xmlns:ns4="358d3278-5f77-4565-b73a-6b0614581f38" targetNamespace="http://schemas.microsoft.com/office/2006/metadata/properties" ma:root="true" ma:fieldsID="c0df6fdf3002d7064c79cfd612eebfd3" ns3:_="" ns4:_="">
    <xsd:import namespace="9d9dbcb5-78f8-46c4-9128-85e2fc95b856"/>
    <xsd:import namespace="358d3278-5f77-4565-b73a-6b0614581f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dbcb5-78f8-46c4-9128-85e2fc95b8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8d3278-5f77-4565-b73a-6b0614581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D92BC5-BD28-4128-A38B-42AC518708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9dbcb5-78f8-46c4-9128-85e2fc95b856"/>
    <ds:schemaRef ds:uri="358d3278-5f77-4565-b73a-6b0614581f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8232F8-88DB-49E8-AC8B-1A89BB85B5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D57D72-6D05-4094-B6BD-AD46E735C61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358d3278-5f77-4565-b73a-6b0614581f38"/>
    <ds:schemaRef ds:uri="http://schemas.openxmlformats.org/package/2006/metadata/core-properties"/>
    <ds:schemaRef ds:uri="9d9dbcb5-78f8-46c4-9128-85e2fc95b8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132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Grading the quality of peer evaluations: a workaround</vt:lpstr>
      <vt:lpstr>The Problem</vt:lpstr>
      <vt:lpstr>The Workaround </vt:lpstr>
      <vt:lpstr>The How-To</vt:lpstr>
      <vt:lpstr>The How-To</vt:lpstr>
      <vt:lpstr>Grading</vt:lpstr>
      <vt:lpstr>Information for students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Grading the quality of peer evaluations: a workaround</dc:title>
  <dc:creator>Rebecca Cademartiri</dc:creator>
  <cp:lastModifiedBy>Inefuku, Harrison W [LIB]</cp:lastModifiedBy>
  <cp:revision>1</cp:revision>
  <dcterms:created xsi:type="dcterms:W3CDTF">2019-08-30T18:24:21Z</dcterms:created>
  <dcterms:modified xsi:type="dcterms:W3CDTF">2020-09-23T00:44:57Z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0x010100A9ED7B445DA42C47978455C272B4E0BA</vt:lpwstr>
  </property>
</Properties>
</file>